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13"/>
  </p:notesMasterIdLst>
  <p:sldIdLst>
    <p:sldId id="256" r:id="rId5"/>
    <p:sldId id="313" r:id="rId6"/>
    <p:sldId id="2147377341" r:id="rId7"/>
    <p:sldId id="310" r:id="rId8"/>
    <p:sldId id="261" r:id="rId9"/>
    <p:sldId id="317" r:id="rId10"/>
    <p:sldId id="2147377343" r:id="rId11"/>
    <p:sldId id="2147377342"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96" userDrawn="1">
          <p15:clr>
            <a:srgbClr val="A4A3A4"/>
          </p15:clr>
        </p15:guide>
        <p15:guide id="2" pos="1152" userDrawn="1">
          <p15:clr>
            <a:srgbClr val="A4A3A4"/>
          </p15:clr>
        </p15:guide>
        <p15:guide id="4" pos="3768" userDrawn="1">
          <p15:clr>
            <a:srgbClr val="A4A3A4"/>
          </p15:clr>
        </p15:guide>
        <p15:guide id="5" pos="2928" userDrawn="1">
          <p15:clr>
            <a:srgbClr val="A4A3A4"/>
          </p15:clr>
        </p15:guide>
        <p15:guide id="6" pos="6576" userDrawn="1">
          <p15:clr>
            <a:srgbClr val="A4A3A4"/>
          </p15:clr>
        </p15:guide>
        <p15:guide id="8" pos="4920" userDrawn="1">
          <p15:clr>
            <a:srgbClr val="A4A3A4"/>
          </p15:clr>
        </p15:guide>
        <p15:guide id="9" orient="horz" pos="864" userDrawn="1">
          <p15:clr>
            <a:srgbClr val="A4A3A4"/>
          </p15:clr>
        </p15:guide>
        <p15:guide id="10" orient="horz" pos="2016" userDrawn="1">
          <p15:clr>
            <a:srgbClr val="A4A3A4"/>
          </p15:clr>
        </p15:guide>
        <p15:guide id="11" orient="horz" pos="364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7DFFF"/>
    <a:srgbClr val="10161E"/>
    <a:srgbClr val="FF777C"/>
    <a:srgbClr val="56CCF6"/>
    <a:srgbClr val="86549D"/>
    <a:srgbClr val="C8D5DC"/>
    <a:srgbClr val="10171F"/>
    <a:srgbClr val="10181F"/>
    <a:srgbClr val="101820"/>
    <a:srgbClr val="FFB73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13D4629-502A-3B42-A4F4-01545DAC85E8}" v="3" dt="2024-01-19T00:56:14.521"/>
    <p1510:client id="{289C0CBB-B31B-1F47-A1A7-934468068A0A}" v="33" dt="2024-01-19T00:30:16.27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752"/>
    <p:restoredTop sz="93188" autoAdjust="0"/>
  </p:normalViewPr>
  <p:slideViewPr>
    <p:cSldViewPr snapToGrid="0">
      <p:cViewPr varScale="1">
        <p:scale>
          <a:sx n="113" d="100"/>
          <a:sy n="113" d="100"/>
        </p:scale>
        <p:origin x="200" y="304"/>
      </p:cViewPr>
      <p:guideLst>
        <p:guide orient="horz" pos="2496"/>
        <p:guide pos="1152"/>
        <p:guide pos="3768"/>
        <p:guide pos="2928"/>
        <p:guide pos="6576"/>
        <p:guide pos="4920"/>
        <p:guide orient="horz" pos="864"/>
        <p:guide orient="horz" pos="2016"/>
        <p:guide orient="horz" pos="3648"/>
      </p:guideLst>
    </p:cSldViewPr>
  </p:slideViewPr>
  <p:notesTextViewPr>
    <p:cViewPr>
      <p:scale>
        <a:sx n="1" d="1"/>
        <a:sy n="1" d="1"/>
      </p:scale>
      <p:origin x="0" y="0"/>
    </p:cViewPr>
  </p:notesTextViewPr>
  <p:sorterViewPr>
    <p:cViewPr>
      <p:scale>
        <a:sx n="181" d="100"/>
        <a:sy n="181"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ammie McKenzie" userId="0fd103a3-ba6c-4a04-81a5-f2ed85e51b81" providerId="ADAL" clId="{B633ACEE-20BE-0140-A664-576280E0EBB2}"/>
    <pc:docChg chg="undo custSel modSld delSection">
      <pc:chgData name="Tammie McKenzie" userId="0fd103a3-ba6c-4a04-81a5-f2ed85e51b81" providerId="ADAL" clId="{B633ACEE-20BE-0140-A664-576280E0EBB2}" dt="2023-11-28T22:34:30.990" v="708"/>
      <pc:docMkLst>
        <pc:docMk/>
      </pc:docMkLst>
      <pc:sldChg chg="modSp mod">
        <pc:chgData name="Tammie McKenzie" userId="0fd103a3-ba6c-4a04-81a5-f2ed85e51b81" providerId="ADAL" clId="{B633ACEE-20BE-0140-A664-576280E0EBB2}" dt="2023-11-28T22:34:30.990" v="708"/>
        <pc:sldMkLst>
          <pc:docMk/>
          <pc:sldMk cId="0" sldId="261"/>
        </pc:sldMkLst>
        <pc:spChg chg="mod">
          <ac:chgData name="Tammie McKenzie" userId="0fd103a3-ba6c-4a04-81a5-f2ed85e51b81" providerId="ADAL" clId="{B633ACEE-20BE-0140-A664-576280E0EBB2}" dt="2023-11-28T22:20:36.051" v="670" actId="1035"/>
          <ac:spMkLst>
            <pc:docMk/>
            <pc:sldMk cId="0" sldId="261"/>
            <ac:spMk id="4" creationId="{D96513B1-F0C4-9892-AB61-1EE1729EB249}"/>
          </ac:spMkLst>
        </pc:spChg>
        <pc:spChg chg="mod">
          <ac:chgData name="Tammie McKenzie" userId="0fd103a3-ba6c-4a04-81a5-f2ed85e51b81" providerId="ADAL" clId="{B633ACEE-20BE-0140-A664-576280E0EBB2}" dt="2023-11-28T22:21:18.917" v="705" actId="20577"/>
          <ac:spMkLst>
            <pc:docMk/>
            <pc:sldMk cId="0" sldId="261"/>
            <ac:spMk id="17" creationId="{5B7B74B1-EC5E-694B-BBC6-77BA32FC697C}"/>
          </ac:spMkLst>
        </pc:spChg>
        <pc:spChg chg="mod">
          <ac:chgData name="Tammie McKenzie" userId="0fd103a3-ba6c-4a04-81a5-f2ed85e51b81" providerId="ADAL" clId="{B633ACEE-20BE-0140-A664-576280E0EBB2}" dt="2023-11-28T22:34:30.990" v="708"/>
          <ac:spMkLst>
            <pc:docMk/>
            <pc:sldMk cId="0" sldId="261"/>
            <ac:spMk id="20" creationId="{5533715A-B1E2-BD42-8B5F-BCF8616FEE9F}"/>
          </ac:spMkLst>
        </pc:spChg>
        <pc:spChg chg="mod">
          <ac:chgData name="Tammie McKenzie" userId="0fd103a3-ba6c-4a04-81a5-f2ed85e51b81" providerId="ADAL" clId="{B633ACEE-20BE-0140-A664-576280E0EBB2}" dt="2023-11-28T21:57:18.856" v="419" actId="255"/>
          <ac:spMkLst>
            <pc:docMk/>
            <pc:sldMk cId="0" sldId="261"/>
            <ac:spMk id="21" creationId="{2B959177-F05E-3C12-0E9E-864E2F7EAB96}"/>
          </ac:spMkLst>
        </pc:spChg>
        <pc:spChg chg="mod">
          <ac:chgData name="Tammie McKenzie" userId="0fd103a3-ba6c-4a04-81a5-f2ed85e51b81" providerId="ADAL" clId="{B633ACEE-20BE-0140-A664-576280E0EBB2}" dt="2023-11-28T22:20:43.036" v="678" actId="1036"/>
          <ac:spMkLst>
            <pc:docMk/>
            <pc:sldMk cId="0" sldId="261"/>
            <ac:spMk id="1639" creationId="{00000000-0000-0000-0000-000000000000}"/>
          </ac:spMkLst>
        </pc:spChg>
        <pc:picChg chg="mod modCrop">
          <ac:chgData name="Tammie McKenzie" userId="0fd103a3-ba6c-4a04-81a5-f2ed85e51b81" providerId="ADAL" clId="{B633ACEE-20BE-0140-A664-576280E0EBB2}" dt="2023-11-28T22:20:43.036" v="678" actId="1036"/>
          <ac:picMkLst>
            <pc:docMk/>
            <pc:sldMk cId="0" sldId="261"/>
            <ac:picMk id="5" creationId="{4480925D-D6BD-061B-40AD-1A8DCB89DF42}"/>
          </ac:picMkLst>
        </pc:picChg>
      </pc:sldChg>
      <pc:sldChg chg="modSp mod">
        <pc:chgData name="Tammie McKenzie" userId="0fd103a3-ba6c-4a04-81a5-f2ed85e51b81" providerId="ADAL" clId="{B633ACEE-20BE-0140-A664-576280E0EBB2}" dt="2023-11-28T22:34:23.015" v="707"/>
        <pc:sldMkLst>
          <pc:docMk/>
          <pc:sldMk cId="202327174" sldId="310"/>
        </pc:sldMkLst>
        <pc:spChg chg="mod">
          <ac:chgData name="Tammie McKenzie" userId="0fd103a3-ba6c-4a04-81a5-f2ed85e51b81" providerId="ADAL" clId="{B633ACEE-20BE-0140-A664-576280E0EBB2}" dt="2023-11-28T22:18:09.840" v="598" actId="114"/>
          <ac:spMkLst>
            <pc:docMk/>
            <pc:sldMk cId="202327174" sldId="310"/>
            <ac:spMk id="35" creationId="{28DC6490-8B40-2A48-B999-D40A5A7087EC}"/>
          </ac:spMkLst>
        </pc:spChg>
        <pc:spChg chg="mod">
          <ac:chgData name="Tammie McKenzie" userId="0fd103a3-ba6c-4a04-81a5-f2ed85e51b81" providerId="ADAL" clId="{B633ACEE-20BE-0140-A664-576280E0EBB2}" dt="2023-11-28T22:18:31.809" v="603" actId="20577"/>
          <ac:spMkLst>
            <pc:docMk/>
            <pc:sldMk cId="202327174" sldId="310"/>
            <ac:spMk id="51" creationId="{EE445C02-9DBC-CD45-8FB6-A976ECC19FB6}"/>
          </ac:spMkLst>
        </pc:spChg>
        <pc:spChg chg="mod">
          <ac:chgData name="Tammie McKenzie" userId="0fd103a3-ba6c-4a04-81a5-f2ed85e51b81" providerId="ADAL" clId="{B633ACEE-20BE-0140-A664-576280E0EBB2}" dt="2023-11-28T22:19:08.327" v="617" actId="20577"/>
          <ac:spMkLst>
            <pc:docMk/>
            <pc:sldMk cId="202327174" sldId="310"/>
            <ac:spMk id="52" creationId="{A5E97A70-58EB-384F-80BC-62559A1AE825}"/>
          </ac:spMkLst>
        </pc:spChg>
        <pc:spChg chg="mod">
          <ac:chgData name="Tammie McKenzie" userId="0fd103a3-ba6c-4a04-81a5-f2ed85e51b81" providerId="ADAL" clId="{B633ACEE-20BE-0140-A664-576280E0EBB2}" dt="2023-11-28T22:34:23.015" v="707"/>
          <ac:spMkLst>
            <pc:docMk/>
            <pc:sldMk cId="202327174" sldId="310"/>
            <ac:spMk id="57" creationId="{0E1B6D8E-BC70-F842-B299-6673F4931333}"/>
          </ac:spMkLst>
        </pc:spChg>
      </pc:sldChg>
      <pc:sldChg chg="modSp mod">
        <pc:chgData name="Tammie McKenzie" userId="0fd103a3-ba6c-4a04-81a5-f2ed85e51b81" providerId="ADAL" clId="{B633ACEE-20BE-0140-A664-576280E0EBB2}" dt="2023-11-28T22:15:40.864" v="565" actId="1035"/>
        <pc:sldMkLst>
          <pc:docMk/>
          <pc:sldMk cId="826225369" sldId="313"/>
        </pc:sldMkLst>
        <pc:spChg chg="mod">
          <ac:chgData name="Tammie McKenzie" userId="0fd103a3-ba6c-4a04-81a5-f2ed85e51b81" providerId="ADAL" clId="{B633ACEE-20BE-0140-A664-576280E0EBB2}" dt="2023-11-28T21:39:35.738" v="236" actId="1076"/>
          <ac:spMkLst>
            <pc:docMk/>
            <pc:sldMk cId="826225369" sldId="313"/>
            <ac:spMk id="4" creationId="{B462706C-932D-1613-3C5F-39A57CABE94A}"/>
          </ac:spMkLst>
        </pc:spChg>
        <pc:spChg chg="mod">
          <ac:chgData name="Tammie McKenzie" userId="0fd103a3-ba6c-4a04-81a5-f2ed85e51b81" providerId="ADAL" clId="{B633ACEE-20BE-0140-A664-576280E0EBB2}" dt="2023-11-28T22:15:40.864" v="565" actId="1035"/>
          <ac:spMkLst>
            <pc:docMk/>
            <pc:sldMk cId="826225369" sldId="313"/>
            <ac:spMk id="16" creationId="{3C9502D2-A2FD-6D42-90B8-91A5DD28CAE7}"/>
          </ac:spMkLst>
        </pc:spChg>
        <pc:spChg chg="mod">
          <ac:chgData name="Tammie McKenzie" userId="0fd103a3-ba6c-4a04-81a5-f2ed85e51b81" providerId="ADAL" clId="{B633ACEE-20BE-0140-A664-576280E0EBB2}" dt="2023-11-28T22:15:28.173" v="554" actId="20577"/>
          <ac:spMkLst>
            <pc:docMk/>
            <pc:sldMk cId="826225369" sldId="313"/>
            <ac:spMk id="17" creationId="{C1846005-64AC-43D2-825A-F38D9C2269E0}"/>
          </ac:spMkLst>
        </pc:spChg>
        <pc:spChg chg="mod">
          <ac:chgData name="Tammie McKenzie" userId="0fd103a3-ba6c-4a04-81a5-f2ed85e51b81" providerId="ADAL" clId="{B633ACEE-20BE-0140-A664-576280E0EBB2}" dt="2023-11-28T22:15:40.864" v="565" actId="1035"/>
          <ac:spMkLst>
            <pc:docMk/>
            <pc:sldMk cId="826225369" sldId="313"/>
            <ac:spMk id="23" creationId="{9FED3C61-6015-43C3-98F2-D494EE6FA014}"/>
          </ac:spMkLst>
        </pc:spChg>
        <pc:picChg chg="mod">
          <ac:chgData name="Tammie McKenzie" userId="0fd103a3-ba6c-4a04-81a5-f2ed85e51b81" providerId="ADAL" clId="{B633ACEE-20BE-0140-A664-576280E0EBB2}" dt="2023-11-28T21:39:31.957" v="235" actId="1076"/>
          <ac:picMkLst>
            <pc:docMk/>
            <pc:sldMk cId="826225369" sldId="313"/>
            <ac:picMk id="1026" creationId="{0E70FD6C-129B-A8CE-4A7F-856E07E55803}"/>
          </ac:picMkLst>
        </pc:picChg>
        <pc:cxnChg chg="mod">
          <ac:chgData name="Tammie McKenzie" userId="0fd103a3-ba6c-4a04-81a5-f2ed85e51b81" providerId="ADAL" clId="{B633ACEE-20BE-0140-A664-576280E0EBB2}" dt="2023-11-28T22:15:40.864" v="565" actId="1035"/>
          <ac:cxnSpMkLst>
            <pc:docMk/>
            <pc:sldMk cId="826225369" sldId="313"/>
            <ac:cxnSpMk id="9" creationId="{B0CDEDCF-8F0C-8690-6DE6-764EF7D38676}"/>
          </ac:cxnSpMkLst>
        </pc:cxnChg>
        <pc:cxnChg chg="mod">
          <ac:chgData name="Tammie McKenzie" userId="0fd103a3-ba6c-4a04-81a5-f2ed85e51b81" providerId="ADAL" clId="{B633ACEE-20BE-0140-A664-576280E0EBB2}" dt="2023-11-28T22:15:40.864" v="565" actId="1035"/>
          <ac:cxnSpMkLst>
            <pc:docMk/>
            <pc:sldMk cId="826225369" sldId="313"/>
            <ac:cxnSpMk id="10" creationId="{76AFA4E6-19F7-4610-2810-765A6E63E99B}"/>
          </ac:cxnSpMkLst>
        </pc:cxnChg>
      </pc:sldChg>
      <pc:sldChg chg="modSp mod">
        <pc:chgData name="Tammie McKenzie" userId="0fd103a3-ba6c-4a04-81a5-f2ed85e51b81" providerId="ADAL" clId="{B633ACEE-20BE-0140-A664-576280E0EBB2}" dt="2023-11-28T22:16:36.292" v="597" actId="20577"/>
        <pc:sldMkLst>
          <pc:docMk/>
          <pc:sldMk cId="1412087125" sldId="2147377341"/>
        </pc:sldMkLst>
        <pc:spChg chg="mod">
          <ac:chgData name="Tammie McKenzie" userId="0fd103a3-ba6c-4a04-81a5-f2ed85e51b81" providerId="ADAL" clId="{B633ACEE-20BE-0140-A664-576280E0EBB2}" dt="2023-11-28T22:16:36.292" v="597" actId="20577"/>
          <ac:spMkLst>
            <pc:docMk/>
            <pc:sldMk cId="1412087125" sldId="2147377341"/>
            <ac:spMk id="31" creationId="{A6E84E90-C1CB-514D-B896-FB6FA4FCAB64}"/>
          </ac:spMkLst>
        </pc:spChg>
        <pc:spChg chg="mod">
          <ac:chgData name="Tammie McKenzie" userId="0fd103a3-ba6c-4a04-81a5-f2ed85e51b81" providerId="ADAL" clId="{B633ACEE-20BE-0140-A664-576280E0EBB2}" dt="2023-11-28T21:47:13.808" v="347" actId="20577"/>
          <ac:spMkLst>
            <pc:docMk/>
            <pc:sldMk cId="1412087125" sldId="2147377341"/>
            <ac:spMk id="41" creationId="{BE4FE76B-0642-744D-BAE6-BE437985472A}"/>
          </ac:spMkLst>
        </pc:spChg>
        <pc:spChg chg="mod">
          <ac:chgData name="Tammie McKenzie" userId="0fd103a3-ba6c-4a04-81a5-f2ed85e51b81" providerId="ADAL" clId="{B633ACEE-20BE-0140-A664-576280E0EBB2}" dt="2023-11-28T21:52:43.470" v="364" actId="14100"/>
          <ac:spMkLst>
            <pc:docMk/>
            <pc:sldMk cId="1412087125" sldId="2147377341"/>
            <ac:spMk id="43" creationId="{76AA3C45-A17B-AF4E-862C-4F6F3034FD78}"/>
          </ac:spMkLst>
        </pc:spChg>
        <pc:picChg chg="mod">
          <ac:chgData name="Tammie McKenzie" userId="0fd103a3-ba6c-4a04-81a5-f2ed85e51b81" providerId="ADAL" clId="{B633ACEE-20BE-0140-A664-576280E0EBB2}" dt="2023-11-28T21:47:46.902" v="353" actId="1076"/>
          <ac:picMkLst>
            <pc:docMk/>
            <pc:sldMk cId="1412087125" sldId="2147377341"/>
            <ac:picMk id="10" creationId="{3D7F1C8E-7076-20FB-E28E-39C28AF88764}"/>
          </ac:picMkLst>
        </pc:picChg>
      </pc:sldChg>
    </pc:docChg>
  </pc:docChgLst>
  <pc:docChgLst>
    <pc:chgData name="Tammie McKenzie" userId="0fd103a3-ba6c-4a04-81a5-f2ed85e51b81" providerId="ADAL" clId="{289C0CBB-B31B-1F47-A1A7-934468068A0A}"/>
    <pc:docChg chg="undo custSel modSld modMainMaster">
      <pc:chgData name="Tammie McKenzie" userId="0fd103a3-ba6c-4a04-81a5-f2ed85e51b81" providerId="ADAL" clId="{289C0CBB-B31B-1F47-A1A7-934468068A0A}" dt="2024-01-19T00:40:03.645" v="1592" actId="5793"/>
      <pc:docMkLst>
        <pc:docMk/>
      </pc:docMkLst>
      <pc:sldChg chg="modSp mod modClrScheme chgLayout">
        <pc:chgData name="Tammie McKenzie" userId="0fd103a3-ba6c-4a04-81a5-f2ed85e51b81" providerId="ADAL" clId="{289C0CBB-B31B-1F47-A1A7-934468068A0A}" dt="2024-01-19T00:40:03.645" v="1592" actId="5793"/>
        <pc:sldMkLst>
          <pc:docMk/>
          <pc:sldMk cId="0" sldId="256"/>
        </pc:sldMkLst>
        <pc:spChg chg="mod ord">
          <ac:chgData name="Tammie McKenzie" userId="0fd103a3-ba6c-4a04-81a5-f2ed85e51b81" providerId="ADAL" clId="{289C0CBB-B31B-1F47-A1A7-934468068A0A}" dt="2024-01-18T00:41:02.439" v="210" actId="700"/>
          <ac:spMkLst>
            <pc:docMk/>
            <pc:sldMk cId="0" sldId="256"/>
            <ac:spMk id="5" creationId="{A5F1087F-18FC-269D-D87E-BF203519D722}"/>
          </ac:spMkLst>
        </pc:spChg>
        <pc:spChg chg="mod">
          <ac:chgData name="Tammie McKenzie" userId="0fd103a3-ba6c-4a04-81a5-f2ed85e51b81" providerId="ADAL" clId="{289C0CBB-B31B-1F47-A1A7-934468068A0A}" dt="2024-01-19T00:40:03.645" v="1592" actId="5793"/>
          <ac:spMkLst>
            <pc:docMk/>
            <pc:sldMk cId="0" sldId="256"/>
            <ac:spMk id="1531" creationId="{00000000-0000-0000-0000-000000000000}"/>
          </ac:spMkLst>
        </pc:spChg>
      </pc:sldChg>
      <pc:sldChg chg="addSp delSp modSp mod">
        <pc:chgData name="Tammie McKenzie" userId="0fd103a3-ba6c-4a04-81a5-f2ed85e51b81" providerId="ADAL" clId="{289C0CBB-B31B-1F47-A1A7-934468068A0A}" dt="2024-01-19T00:31:21.871" v="1146" actId="1076"/>
        <pc:sldMkLst>
          <pc:docMk/>
          <pc:sldMk cId="0" sldId="261"/>
        </pc:sldMkLst>
        <pc:spChg chg="mod">
          <ac:chgData name="Tammie McKenzie" userId="0fd103a3-ba6c-4a04-81a5-f2ed85e51b81" providerId="ADAL" clId="{289C0CBB-B31B-1F47-A1A7-934468068A0A}" dt="2024-01-19T00:29:40.143" v="1134" actId="20577"/>
          <ac:spMkLst>
            <pc:docMk/>
            <pc:sldMk cId="0" sldId="261"/>
            <ac:spMk id="17" creationId="{5B7B74B1-EC5E-694B-BBC6-77BA32FC697C}"/>
          </ac:spMkLst>
        </pc:spChg>
        <pc:spChg chg="mod">
          <ac:chgData name="Tammie McKenzie" userId="0fd103a3-ba6c-4a04-81a5-f2ed85e51b81" providerId="ADAL" clId="{289C0CBB-B31B-1F47-A1A7-934468068A0A}" dt="2024-01-19T00:22:58.397" v="741" actId="108"/>
          <ac:spMkLst>
            <pc:docMk/>
            <pc:sldMk cId="0" sldId="261"/>
            <ac:spMk id="21" creationId="{2B959177-F05E-3C12-0E9E-864E2F7EAB96}"/>
          </ac:spMkLst>
        </pc:spChg>
        <pc:spChg chg="mod">
          <ac:chgData name="Tammie McKenzie" userId="0fd103a3-ba6c-4a04-81a5-f2ed85e51b81" providerId="ADAL" clId="{289C0CBB-B31B-1F47-A1A7-934468068A0A}" dt="2024-01-19T00:29:58.474" v="1135" actId="113"/>
          <ac:spMkLst>
            <pc:docMk/>
            <pc:sldMk cId="0" sldId="261"/>
            <ac:spMk id="1639" creationId="{00000000-0000-0000-0000-000000000000}"/>
          </ac:spMkLst>
        </pc:spChg>
        <pc:picChg chg="add del mod modCrop">
          <ac:chgData name="Tammie McKenzie" userId="0fd103a3-ba6c-4a04-81a5-f2ed85e51b81" providerId="ADAL" clId="{289C0CBB-B31B-1F47-A1A7-934468068A0A}" dt="2024-01-19T00:26:25.159" v="855" actId="478"/>
          <ac:picMkLst>
            <pc:docMk/>
            <pc:sldMk cId="0" sldId="261"/>
            <ac:picMk id="2" creationId="{42EDDA4D-327B-8BCF-8C53-FA7C3521437C}"/>
          </ac:picMkLst>
        </pc:picChg>
        <pc:picChg chg="del">
          <ac:chgData name="Tammie McKenzie" userId="0fd103a3-ba6c-4a04-81a5-f2ed85e51b81" providerId="ADAL" clId="{289C0CBB-B31B-1F47-A1A7-934468068A0A}" dt="2024-01-18T01:06:24.869" v="530" actId="478"/>
          <ac:picMkLst>
            <pc:docMk/>
            <pc:sldMk cId="0" sldId="261"/>
            <ac:picMk id="5" creationId="{4480925D-D6BD-061B-40AD-1A8DCB89DF42}"/>
          </ac:picMkLst>
        </pc:picChg>
        <pc:picChg chg="add del mod modCrop">
          <ac:chgData name="Tammie McKenzie" userId="0fd103a3-ba6c-4a04-81a5-f2ed85e51b81" providerId="ADAL" clId="{289C0CBB-B31B-1F47-A1A7-934468068A0A}" dt="2024-01-19T00:25:21.088" v="845" actId="478"/>
          <ac:picMkLst>
            <pc:docMk/>
            <pc:sldMk cId="0" sldId="261"/>
            <ac:picMk id="6" creationId="{2A34D82A-7CB4-D9A4-027C-90024F6BD2C3}"/>
          </ac:picMkLst>
        </pc:picChg>
        <pc:picChg chg="add mod modCrop">
          <ac:chgData name="Tammie McKenzie" userId="0fd103a3-ba6c-4a04-81a5-f2ed85e51b81" providerId="ADAL" clId="{289C0CBB-B31B-1F47-A1A7-934468068A0A}" dt="2024-01-19T00:31:21.871" v="1146" actId="1076"/>
          <ac:picMkLst>
            <pc:docMk/>
            <pc:sldMk cId="0" sldId="261"/>
            <ac:picMk id="9" creationId="{FDB9E259-6B32-8050-7A3A-AE9E0B5BCF1A}"/>
          </ac:picMkLst>
        </pc:picChg>
      </pc:sldChg>
      <pc:sldChg chg="addSp delSp modSp mod">
        <pc:chgData name="Tammie McKenzie" userId="0fd103a3-ba6c-4a04-81a5-f2ed85e51b81" providerId="ADAL" clId="{289C0CBB-B31B-1F47-A1A7-934468068A0A}" dt="2024-01-19T00:17:02.555" v="737" actId="14826"/>
        <pc:sldMkLst>
          <pc:docMk/>
          <pc:sldMk cId="202327174" sldId="310"/>
        </pc:sldMkLst>
        <pc:spChg chg="add mod">
          <ac:chgData name="Tammie McKenzie" userId="0fd103a3-ba6c-4a04-81a5-f2ed85e51b81" providerId="ADAL" clId="{289C0CBB-B31B-1F47-A1A7-934468068A0A}" dt="2024-01-18T00:47:47.503" v="276"/>
          <ac:spMkLst>
            <pc:docMk/>
            <pc:sldMk cId="202327174" sldId="310"/>
            <ac:spMk id="2" creationId="{2E36DF00-EB04-8E02-E0CF-8C9934B3F3A3}"/>
          </ac:spMkLst>
        </pc:spChg>
        <pc:spChg chg="add mod">
          <ac:chgData name="Tammie McKenzie" userId="0fd103a3-ba6c-4a04-81a5-f2ed85e51b81" providerId="ADAL" clId="{289C0CBB-B31B-1F47-A1A7-934468068A0A}" dt="2024-01-18T00:47:47.503" v="276"/>
          <ac:spMkLst>
            <pc:docMk/>
            <pc:sldMk cId="202327174" sldId="310"/>
            <ac:spMk id="4" creationId="{091F8DAB-32A9-D2E6-FDDB-A3FBFED9C4E2}"/>
          </ac:spMkLst>
        </pc:spChg>
        <pc:spChg chg="mod">
          <ac:chgData name="Tammie McKenzie" userId="0fd103a3-ba6c-4a04-81a5-f2ed85e51b81" providerId="ADAL" clId="{289C0CBB-B31B-1F47-A1A7-934468068A0A}" dt="2024-01-18T01:04:23.475" v="499" actId="20577"/>
          <ac:spMkLst>
            <pc:docMk/>
            <pc:sldMk cId="202327174" sldId="310"/>
            <ac:spMk id="51" creationId="{EE445C02-9DBC-CD45-8FB6-A976ECC19FB6}"/>
          </ac:spMkLst>
        </pc:spChg>
        <pc:spChg chg="mod">
          <ac:chgData name="Tammie McKenzie" userId="0fd103a3-ba6c-4a04-81a5-f2ed85e51b81" providerId="ADAL" clId="{289C0CBB-B31B-1F47-A1A7-934468068A0A}" dt="2024-01-18T21:42:58.464" v="547" actId="20577"/>
          <ac:spMkLst>
            <pc:docMk/>
            <pc:sldMk cId="202327174" sldId="310"/>
            <ac:spMk id="52" creationId="{A5E97A70-58EB-384F-80BC-62559A1AE825}"/>
          </ac:spMkLst>
        </pc:spChg>
        <pc:picChg chg="add mod">
          <ac:chgData name="Tammie McKenzie" userId="0fd103a3-ba6c-4a04-81a5-f2ed85e51b81" providerId="ADAL" clId="{289C0CBB-B31B-1F47-A1A7-934468068A0A}" dt="2024-01-19T00:16:55.396" v="736" actId="14826"/>
          <ac:picMkLst>
            <pc:docMk/>
            <pc:sldMk cId="202327174" sldId="310"/>
            <ac:picMk id="3" creationId="{2B9DC725-7DE7-4D9B-B78D-964FCAB9D356}"/>
          </ac:picMkLst>
        </pc:picChg>
        <pc:picChg chg="del">
          <ac:chgData name="Tammie McKenzie" userId="0fd103a3-ba6c-4a04-81a5-f2ed85e51b81" providerId="ADAL" clId="{289C0CBB-B31B-1F47-A1A7-934468068A0A}" dt="2024-01-18T00:48:49.440" v="280" actId="478"/>
          <ac:picMkLst>
            <pc:docMk/>
            <pc:sldMk cId="202327174" sldId="310"/>
            <ac:picMk id="7" creationId="{DE55AB5A-F960-5CE2-9399-71A0180CFC17}"/>
          </ac:picMkLst>
        </pc:picChg>
        <pc:picChg chg="add mod">
          <ac:chgData name="Tammie McKenzie" userId="0fd103a3-ba6c-4a04-81a5-f2ed85e51b81" providerId="ADAL" clId="{289C0CBB-B31B-1F47-A1A7-934468068A0A}" dt="2024-01-19T00:17:02.555" v="737" actId="14826"/>
          <ac:picMkLst>
            <pc:docMk/>
            <pc:sldMk cId="202327174" sldId="310"/>
            <ac:picMk id="8" creationId="{116E6F71-F753-E4B0-EB82-4B336B084468}"/>
          </ac:picMkLst>
        </pc:picChg>
        <pc:picChg chg="del">
          <ac:chgData name="Tammie McKenzie" userId="0fd103a3-ba6c-4a04-81a5-f2ed85e51b81" providerId="ADAL" clId="{289C0CBB-B31B-1F47-A1A7-934468068A0A}" dt="2024-01-18T00:47:46.605" v="275" actId="478"/>
          <ac:picMkLst>
            <pc:docMk/>
            <pc:sldMk cId="202327174" sldId="310"/>
            <ac:picMk id="9" creationId="{86813A3F-5F7B-8646-BF3B-F9CF561163E0}"/>
          </ac:picMkLst>
        </pc:picChg>
        <pc:picChg chg="del">
          <ac:chgData name="Tammie McKenzie" userId="0fd103a3-ba6c-4a04-81a5-f2ed85e51b81" providerId="ADAL" clId="{289C0CBB-B31B-1F47-A1A7-934468068A0A}" dt="2024-01-18T00:47:46.605" v="275" actId="478"/>
          <ac:picMkLst>
            <pc:docMk/>
            <pc:sldMk cId="202327174" sldId="310"/>
            <ac:picMk id="11" creationId="{3DBDDF0B-7E5C-BB17-BFC9-81850932C2BF}"/>
          </ac:picMkLst>
        </pc:picChg>
        <pc:picChg chg="add mod">
          <ac:chgData name="Tammie McKenzie" userId="0fd103a3-ba6c-4a04-81a5-f2ed85e51b81" providerId="ADAL" clId="{289C0CBB-B31B-1F47-A1A7-934468068A0A}" dt="2024-01-18T00:58:45.506" v="285" actId="1076"/>
          <ac:picMkLst>
            <pc:docMk/>
            <pc:sldMk cId="202327174" sldId="310"/>
            <ac:picMk id="12" creationId="{9E40189C-A356-4A39-CE3E-D1F382F7C2C2}"/>
          </ac:picMkLst>
        </pc:picChg>
      </pc:sldChg>
      <pc:sldChg chg="addSp delSp modSp mod">
        <pc:chgData name="Tammie McKenzie" userId="0fd103a3-ba6c-4a04-81a5-f2ed85e51b81" providerId="ADAL" clId="{289C0CBB-B31B-1F47-A1A7-934468068A0A}" dt="2024-01-19T00:32:42.211" v="1239" actId="113"/>
        <pc:sldMkLst>
          <pc:docMk/>
          <pc:sldMk cId="826225369" sldId="313"/>
        </pc:sldMkLst>
        <pc:spChg chg="mod">
          <ac:chgData name="Tammie McKenzie" userId="0fd103a3-ba6c-4a04-81a5-f2ed85e51b81" providerId="ADAL" clId="{289C0CBB-B31B-1F47-A1A7-934468068A0A}" dt="2024-01-18T00:42:05.477" v="231" actId="20577"/>
          <ac:spMkLst>
            <pc:docMk/>
            <pc:sldMk cId="826225369" sldId="313"/>
            <ac:spMk id="4" creationId="{B462706C-932D-1613-3C5F-39A57CABE94A}"/>
          </ac:spMkLst>
        </pc:spChg>
        <pc:spChg chg="mod">
          <ac:chgData name="Tammie McKenzie" userId="0fd103a3-ba6c-4a04-81a5-f2ed85e51b81" providerId="ADAL" clId="{289C0CBB-B31B-1F47-A1A7-934468068A0A}" dt="2024-01-19T00:32:31.709" v="1237" actId="1076"/>
          <ac:spMkLst>
            <pc:docMk/>
            <pc:sldMk cId="826225369" sldId="313"/>
            <ac:spMk id="16" creationId="{3C9502D2-A2FD-6D42-90B8-91A5DD28CAE7}"/>
          </ac:spMkLst>
        </pc:spChg>
        <pc:spChg chg="mod">
          <ac:chgData name="Tammie McKenzie" userId="0fd103a3-ba6c-4a04-81a5-f2ed85e51b81" providerId="ADAL" clId="{289C0CBB-B31B-1F47-A1A7-934468068A0A}" dt="2024-01-19T00:32:42.211" v="1239" actId="113"/>
          <ac:spMkLst>
            <pc:docMk/>
            <pc:sldMk cId="826225369" sldId="313"/>
            <ac:spMk id="17" creationId="{C1846005-64AC-43D2-825A-F38D9C2269E0}"/>
          </ac:spMkLst>
        </pc:spChg>
        <pc:spChg chg="mod">
          <ac:chgData name="Tammie McKenzie" userId="0fd103a3-ba6c-4a04-81a5-f2ed85e51b81" providerId="ADAL" clId="{289C0CBB-B31B-1F47-A1A7-934468068A0A}" dt="2024-01-19T00:32:31.709" v="1237" actId="1076"/>
          <ac:spMkLst>
            <pc:docMk/>
            <pc:sldMk cId="826225369" sldId="313"/>
            <ac:spMk id="23" creationId="{9FED3C61-6015-43C3-98F2-D494EE6FA014}"/>
          </ac:spMkLst>
        </pc:spChg>
        <pc:picChg chg="add mod modCrop">
          <ac:chgData name="Tammie McKenzie" userId="0fd103a3-ba6c-4a04-81a5-f2ed85e51b81" providerId="ADAL" clId="{289C0CBB-B31B-1F47-A1A7-934468068A0A}" dt="2024-01-17T16:42:46.271" v="9" actId="1076"/>
          <ac:picMkLst>
            <pc:docMk/>
            <pc:sldMk cId="826225369" sldId="313"/>
            <ac:picMk id="5" creationId="{3287AA3D-1F21-C45D-87D1-1327202DD930}"/>
          </ac:picMkLst>
        </pc:picChg>
        <pc:picChg chg="del">
          <ac:chgData name="Tammie McKenzie" userId="0fd103a3-ba6c-4a04-81a5-f2ed85e51b81" providerId="ADAL" clId="{289C0CBB-B31B-1F47-A1A7-934468068A0A}" dt="2024-01-17T16:42:03.320" v="0" actId="478"/>
          <ac:picMkLst>
            <pc:docMk/>
            <pc:sldMk cId="826225369" sldId="313"/>
            <ac:picMk id="1026" creationId="{0E70FD6C-129B-A8CE-4A7F-856E07E55803}"/>
          </ac:picMkLst>
        </pc:picChg>
        <pc:cxnChg chg="mod">
          <ac:chgData name="Tammie McKenzie" userId="0fd103a3-ba6c-4a04-81a5-f2ed85e51b81" providerId="ADAL" clId="{289C0CBB-B31B-1F47-A1A7-934468068A0A}" dt="2024-01-19T00:32:31.709" v="1237" actId="1076"/>
          <ac:cxnSpMkLst>
            <pc:docMk/>
            <pc:sldMk cId="826225369" sldId="313"/>
            <ac:cxnSpMk id="9" creationId="{B0CDEDCF-8F0C-8690-6DE6-764EF7D38676}"/>
          </ac:cxnSpMkLst>
        </pc:cxnChg>
        <pc:cxnChg chg="mod">
          <ac:chgData name="Tammie McKenzie" userId="0fd103a3-ba6c-4a04-81a5-f2ed85e51b81" providerId="ADAL" clId="{289C0CBB-B31B-1F47-A1A7-934468068A0A}" dt="2024-01-19T00:32:31.709" v="1237" actId="1076"/>
          <ac:cxnSpMkLst>
            <pc:docMk/>
            <pc:sldMk cId="826225369" sldId="313"/>
            <ac:cxnSpMk id="10" creationId="{76AFA4E6-19F7-4610-2810-765A6E63E99B}"/>
          </ac:cxnSpMkLst>
        </pc:cxnChg>
      </pc:sldChg>
      <pc:sldChg chg="addSp delSp modSp mod">
        <pc:chgData name="Tammie McKenzie" userId="0fd103a3-ba6c-4a04-81a5-f2ed85e51b81" providerId="ADAL" clId="{289C0CBB-B31B-1F47-A1A7-934468068A0A}" dt="2024-01-19T00:34:12.609" v="1291" actId="113"/>
        <pc:sldMkLst>
          <pc:docMk/>
          <pc:sldMk cId="1412087125" sldId="2147377341"/>
        </pc:sldMkLst>
        <pc:spChg chg="add mod">
          <ac:chgData name="Tammie McKenzie" userId="0fd103a3-ba6c-4a04-81a5-f2ed85e51b81" providerId="ADAL" clId="{289C0CBB-B31B-1F47-A1A7-934468068A0A}" dt="2024-01-18T00:45:59.653" v="258" actId="167"/>
          <ac:spMkLst>
            <pc:docMk/>
            <pc:sldMk cId="1412087125" sldId="2147377341"/>
            <ac:spMk id="14" creationId="{981F4085-068B-30B9-F84D-5C86026E9E11}"/>
          </ac:spMkLst>
        </pc:spChg>
        <pc:spChg chg="add mod">
          <ac:chgData name="Tammie McKenzie" userId="0fd103a3-ba6c-4a04-81a5-f2ed85e51b81" providerId="ADAL" clId="{289C0CBB-B31B-1F47-A1A7-934468068A0A}" dt="2024-01-18T00:47:10.218" v="271" actId="692"/>
          <ac:spMkLst>
            <pc:docMk/>
            <pc:sldMk cId="1412087125" sldId="2147377341"/>
            <ac:spMk id="15" creationId="{16AFD43A-9F8C-CC6E-B957-922C4B2A7577}"/>
          </ac:spMkLst>
        </pc:spChg>
        <pc:spChg chg="mod">
          <ac:chgData name="Tammie McKenzie" userId="0fd103a3-ba6c-4a04-81a5-f2ed85e51b81" providerId="ADAL" clId="{289C0CBB-B31B-1F47-A1A7-934468068A0A}" dt="2024-01-18T00:47:36.575" v="274" actId="1076"/>
          <ac:spMkLst>
            <pc:docMk/>
            <pc:sldMk cId="1412087125" sldId="2147377341"/>
            <ac:spMk id="21" creationId="{4ABD96E4-B658-144E-961C-05C2711A2FE5}"/>
          </ac:spMkLst>
        </pc:spChg>
        <pc:spChg chg="mod">
          <ac:chgData name="Tammie McKenzie" userId="0fd103a3-ba6c-4a04-81a5-f2ed85e51b81" providerId="ADAL" clId="{289C0CBB-B31B-1F47-A1A7-934468068A0A}" dt="2024-01-19T00:34:12.609" v="1291" actId="113"/>
          <ac:spMkLst>
            <pc:docMk/>
            <pc:sldMk cId="1412087125" sldId="2147377341"/>
            <ac:spMk id="31" creationId="{A6E84E90-C1CB-514D-B896-FB6FA4FCAB64}"/>
          </ac:spMkLst>
        </pc:spChg>
        <pc:spChg chg="mod">
          <ac:chgData name="Tammie McKenzie" userId="0fd103a3-ba6c-4a04-81a5-f2ed85e51b81" providerId="ADAL" clId="{289C0CBB-B31B-1F47-A1A7-934468068A0A}" dt="2024-01-18T21:42:05.256" v="543"/>
          <ac:spMkLst>
            <pc:docMk/>
            <pc:sldMk cId="1412087125" sldId="2147377341"/>
            <ac:spMk id="41" creationId="{BE4FE76B-0642-744D-BAE6-BE437985472A}"/>
          </ac:spMkLst>
        </pc:spChg>
        <pc:spChg chg="mod">
          <ac:chgData name="Tammie McKenzie" userId="0fd103a3-ba6c-4a04-81a5-f2ed85e51b81" providerId="ADAL" clId="{289C0CBB-B31B-1F47-A1A7-934468068A0A}" dt="2024-01-18T01:02:02.142" v="429" actId="20577"/>
          <ac:spMkLst>
            <pc:docMk/>
            <pc:sldMk cId="1412087125" sldId="2147377341"/>
            <ac:spMk id="43" creationId="{76AA3C45-A17B-AF4E-862C-4F6F3034FD78}"/>
          </ac:spMkLst>
        </pc:spChg>
        <pc:picChg chg="add mod">
          <ac:chgData name="Tammie McKenzie" userId="0fd103a3-ba6c-4a04-81a5-f2ed85e51b81" providerId="ADAL" clId="{289C0CBB-B31B-1F47-A1A7-934468068A0A}" dt="2024-01-19T00:16:38.158" v="734" actId="14826"/>
          <ac:picMkLst>
            <pc:docMk/>
            <pc:sldMk cId="1412087125" sldId="2147377341"/>
            <ac:picMk id="3" creationId="{9F8174B5-4ACF-453E-075A-5AF243583506}"/>
          </ac:picMkLst>
        </pc:picChg>
        <pc:picChg chg="del">
          <ac:chgData name="Tammie McKenzie" userId="0fd103a3-ba6c-4a04-81a5-f2ed85e51b81" providerId="ADAL" clId="{289C0CBB-B31B-1F47-A1A7-934468068A0A}" dt="2024-01-18T00:43:46.119" v="246" actId="478"/>
          <ac:picMkLst>
            <pc:docMk/>
            <pc:sldMk cId="1412087125" sldId="2147377341"/>
            <ac:picMk id="4" creationId="{9D406A63-F353-1DE5-3B5E-F977C384CB1D}"/>
          </ac:picMkLst>
        </pc:picChg>
        <pc:picChg chg="add del mod">
          <ac:chgData name="Tammie McKenzie" userId="0fd103a3-ba6c-4a04-81a5-f2ed85e51b81" providerId="ADAL" clId="{289C0CBB-B31B-1F47-A1A7-934468068A0A}" dt="2024-01-18T00:42:50.303" v="238" actId="478"/>
          <ac:picMkLst>
            <pc:docMk/>
            <pc:sldMk cId="1412087125" sldId="2147377341"/>
            <ac:picMk id="6" creationId="{99E5A754-FCEE-6DC9-E344-B5CB389F4500}"/>
          </ac:picMkLst>
        </pc:picChg>
        <pc:picChg chg="del">
          <ac:chgData name="Tammie McKenzie" userId="0fd103a3-ba6c-4a04-81a5-f2ed85e51b81" providerId="ADAL" clId="{289C0CBB-B31B-1F47-A1A7-934468068A0A}" dt="2024-01-18T00:44:52.821" v="248" actId="478"/>
          <ac:picMkLst>
            <pc:docMk/>
            <pc:sldMk cId="1412087125" sldId="2147377341"/>
            <ac:picMk id="10" creationId="{3D7F1C8E-7076-20FB-E28E-39C28AF88764}"/>
          </ac:picMkLst>
        </pc:picChg>
        <pc:picChg chg="add mod">
          <ac:chgData name="Tammie McKenzie" userId="0fd103a3-ba6c-4a04-81a5-f2ed85e51b81" providerId="ADAL" clId="{289C0CBB-B31B-1F47-A1A7-934468068A0A}" dt="2024-01-19T00:16:46.082" v="735" actId="14826"/>
          <ac:picMkLst>
            <pc:docMk/>
            <pc:sldMk cId="1412087125" sldId="2147377341"/>
            <ac:picMk id="13" creationId="{F4447100-D537-863A-67B7-ED6ACE743C6B}"/>
          </ac:picMkLst>
        </pc:picChg>
      </pc:sldChg>
      <pc:sldMasterChg chg="modSldLayout">
        <pc:chgData name="Tammie McKenzie" userId="0fd103a3-ba6c-4a04-81a5-f2ed85e51b81" providerId="ADAL" clId="{289C0CBB-B31B-1F47-A1A7-934468068A0A}" dt="2024-01-18T00:41:44.027" v="227" actId="1035"/>
        <pc:sldMasterMkLst>
          <pc:docMk/>
          <pc:sldMasterMk cId="1424107778" sldId="2147483648"/>
        </pc:sldMasterMkLst>
        <pc:sldLayoutChg chg="modSp mod">
          <pc:chgData name="Tammie McKenzie" userId="0fd103a3-ba6c-4a04-81a5-f2ed85e51b81" providerId="ADAL" clId="{289C0CBB-B31B-1F47-A1A7-934468068A0A}" dt="2024-01-18T00:41:44.027" v="227" actId="1035"/>
          <pc:sldLayoutMkLst>
            <pc:docMk/>
            <pc:sldMasterMk cId="1424107778" sldId="2147483648"/>
            <pc:sldLayoutMk cId="3781459347" sldId="2147483692"/>
          </pc:sldLayoutMkLst>
          <pc:picChg chg="mod">
            <ac:chgData name="Tammie McKenzie" userId="0fd103a3-ba6c-4a04-81a5-f2ed85e51b81" providerId="ADAL" clId="{289C0CBB-B31B-1F47-A1A7-934468068A0A}" dt="2024-01-18T00:41:44.027" v="227" actId="1035"/>
            <ac:picMkLst>
              <pc:docMk/>
              <pc:sldMasterMk cId="1424107778" sldId="2147483648"/>
              <pc:sldLayoutMk cId="3781459347" sldId="2147483692"/>
              <ac:picMk id="3" creationId="{AFF94E3C-683A-344B-8157-4D022B04CAFC}"/>
            </ac:picMkLst>
          </pc:picChg>
        </pc:sldLayoutChg>
      </pc:sldMasterChg>
    </pc:docChg>
  </pc:docChgLst>
  <pc:docChgLst>
    <pc:chgData name="Tammie McKenzie" userId="0fd103a3-ba6c-4a04-81a5-f2ed85e51b81" providerId="ADAL" clId="{013D4629-502A-3B42-A4F4-01545DAC85E8}"/>
    <pc:docChg chg="modSld">
      <pc:chgData name="Tammie McKenzie" userId="0fd103a3-ba6c-4a04-81a5-f2ed85e51b81" providerId="ADAL" clId="{013D4629-502A-3B42-A4F4-01545DAC85E8}" dt="2024-01-19T00:57:11.985" v="40" actId="20577"/>
      <pc:docMkLst>
        <pc:docMk/>
      </pc:docMkLst>
      <pc:sldChg chg="modSp">
        <pc:chgData name="Tammie McKenzie" userId="0fd103a3-ba6c-4a04-81a5-f2ed85e51b81" providerId="ADAL" clId="{013D4629-502A-3B42-A4F4-01545DAC85E8}" dt="2024-01-19T00:56:05.454" v="0"/>
        <pc:sldMkLst>
          <pc:docMk/>
          <pc:sldMk cId="0" sldId="261"/>
        </pc:sldMkLst>
        <pc:spChg chg="mod">
          <ac:chgData name="Tammie McKenzie" userId="0fd103a3-ba6c-4a04-81a5-f2ed85e51b81" providerId="ADAL" clId="{013D4629-502A-3B42-A4F4-01545DAC85E8}" dt="2024-01-19T00:56:05.454" v="0"/>
          <ac:spMkLst>
            <pc:docMk/>
            <pc:sldMk cId="0" sldId="261"/>
            <ac:spMk id="20" creationId="{5533715A-B1E2-BD42-8B5F-BCF8616FEE9F}"/>
          </ac:spMkLst>
        </pc:spChg>
      </pc:sldChg>
      <pc:sldChg chg="modSp mod">
        <pc:chgData name="Tammie McKenzie" userId="0fd103a3-ba6c-4a04-81a5-f2ed85e51b81" providerId="ADAL" clId="{013D4629-502A-3B42-A4F4-01545DAC85E8}" dt="2024-01-19T00:56:35.582" v="25" actId="20577"/>
        <pc:sldMkLst>
          <pc:docMk/>
          <pc:sldMk cId="202327174" sldId="310"/>
        </pc:sldMkLst>
        <pc:spChg chg="mod">
          <ac:chgData name="Tammie McKenzie" userId="0fd103a3-ba6c-4a04-81a5-f2ed85e51b81" providerId="ADAL" clId="{013D4629-502A-3B42-A4F4-01545DAC85E8}" dt="2024-01-19T00:56:35.582" v="25" actId="20577"/>
          <ac:spMkLst>
            <pc:docMk/>
            <pc:sldMk cId="202327174" sldId="310"/>
            <ac:spMk id="51" creationId="{EE445C02-9DBC-CD45-8FB6-A976ECC19FB6}"/>
          </ac:spMkLst>
        </pc:spChg>
        <pc:spChg chg="mod">
          <ac:chgData name="Tammie McKenzie" userId="0fd103a3-ba6c-4a04-81a5-f2ed85e51b81" providerId="ADAL" clId="{013D4629-502A-3B42-A4F4-01545DAC85E8}" dt="2024-01-19T00:56:26.098" v="14" actId="20577"/>
          <ac:spMkLst>
            <pc:docMk/>
            <pc:sldMk cId="202327174" sldId="310"/>
            <ac:spMk id="52" creationId="{A5E97A70-58EB-384F-80BC-62559A1AE825}"/>
          </ac:spMkLst>
        </pc:spChg>
        <pc:spChg chg="mod">
          <ac:chgData name="Tammie McKenzie" userId="0fd103a3-ba6c-4a04-81a5-f2ed85e51b81" providerId="ADAL" clId="{013D4629-502A-3B42-A4F4-01545DAC85E8}" dt="2024-01-19T00:56:14.521" v="1"/>
          <ac:spMkLst>
            <pc:docMk/>
            <pc:sldMk cId="202327174" sldId="310"/>
            <ac:spMk id="57" creationId="{0E1B6D8E-BC70-F842-B299-6673F4931333}"/>
          </ac:spMkLst>
        </pc:spChg>
      </pc:sldChg>
      <pc:sldChg chg="modSp mod">
        <pc:chgData name="Tammie McKenzie" userId="0fd103a3-ba6c-4a04-81a5-f2ed85e51b81" providerId="ADAL" clId="{013D4629-502A-3B42-A4F4-01545DAC85E8}" dt="2024-01-19T00:57:11.985" v="40" actId="20577"/>
        <pc:sldMkLst>
          <pc:docMk/>
          <pc:sldMk cId="1412087125" sldId="2147377341"/>
        </pc:sldMkLst>
        <pc:spChg chg="mod">
          <ac:chgData name="Tammie McKenzie" userId="0fd103a3-ba6c-4a04-81a5-f2ed85e51b81" providerId="ADAL" clId="{013D4629-502A-3B42-A4F4-01545DAC85E8}" dt="2024-01-19T00:57:11.985" v="40" actId="20577"/>
          <ac:spMkLst>
            <pc:docMk/>
            <pc:sldMk cId="1412087125" sldId="2147377341"/>
            <ac:spMk id="43" creationId="{76AA3C45-A17B-AF4E-862C-4F6F3034FD78}"/>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Arial" panose="020B0604020202020204" pitchFamily="34" charset="0"/>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Arial" panose="020B0604020202020204" pitchFamily="34" charset="0"/>
              </a:defRPr>
            </a:lvl1pPr>
          </a:lstStyle>
          <a:p>
            <a:fld id="{1D5168A5-EAEA-EE42-8A19-CD8B0F80ABE8}" type="datetimeFigureOut">
              <a:rPr lang="en-US" smtClean="0"/>
              <a:pPr/>
              <a:t>1/18/24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Arial" panose="020B0604020202020204"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Arial" panose="020B0604020202020204" pitchFamily="34" charset="0"/>
              </a:defRPr>
            </a:lvl1pPr>
          </a:lstStyle>
          <a:p>
            <a:fld id="{F880AE9B-3CC7-EA40-B687-F533EC1069F5}" type="slidenum">
              <a:rPr lang="en-US" smtClean="0"/>
              <a:pPr/>
              <a:t>‹#›</a:t>
            </a:fld>
            <a:endParaRPr lang="en-US" dirty="0"/>
          </a:p>
        </p:txBody>
      </p:sp>
    </p:spTree>
    <p:extLst>
      <p:ext uri="{BB962C8B-B14F-4D97-AF65-F5344CB8AC3E}">
        <p14:creationId xmlns:p14="http://schemas.microsoft.com/office/powerpoint/2010/main" val="1132886388"/>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rial" panose="020B0604020202020204" pitchFamily="34" charset="0"/>
        <a:ea typeface="+mn-ea"/>
        <a:cs typeface="+mn-cs"/>
      </a:defRPr>
    </a:lvl1pPr>
    <a:lvl2pPr marL="457200" algn="l" defTabSz="914400" rtl="0" eaLnBrk="1" latinLnBrk="0" hangingPunct="1">
      <a:defRPr sz="1200" b="0" i="0" kern="1200">
        <a:solidFill>
          <a:schemeClr val="tx1"/>
        </a:solidFill>
        <a:latin typeface="Arial" panose="020B0604020202020204" pitchFamily="34" charset="0"/>
        <a:ea typeface="+mn-ea"/>
        <a:cs typeface="+mn-cs"/>
      </a:defRPr>
    </a:lvl2pPr>
    <a:lvl3pPr marL="914400" algn="l" defTabSz="914400" rtl="0" eaLnBrk="1" latinLnBrk="0" hangingPunct="1">
      <a:defRPr sz="1200" b="0" i="0" kern="1200">
        <a:solidFill>
          <a:schemeClr val="tx1"/>
        </a:solidFill>
        <a:latin typeface="Arial" panose="020B0604020202020204" pitchFamily="34" charset="0"/>
        <a:ea typeface="+mn-ea"/>
        <a:cs typeface="+mn-cs"/>
      </a:defRPr>
    </a:lvl3pPr>
    <a:lvl4pPr marL="1371600" algn="l" defTabSz="914400" rtl="0" eaLnBrk="1" latinLnBrk="0" hangingPunct="1">
      <a:defRPr sz="1200" b="0" i="0" kern="1200">
        <a:solidFill>
          <a:schemeClr val="tx1"/>
        </a:solidFill>
        <a:latin typeface="Arial" panose="020B0604020202020204" pitchFamily="34" charset="0"/>
        <a:ea typeface="+mn-ea"/>
        <a:cs typeface="+mn-cs"/>
      </a:defRPr>
    </a:lvl4pPr>
    <a:lvl5pPr marL="1828800" algn="l" defTabSz="914400" rtl="0" eaLnBrk="1" latinLnBrk="0" hangingPunct="1">
      <a:defRPr sz="1200" b="0" i="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2"/>
        <p:cNvGrpSpPr/>
        <p:nvPr/>
      </p:nvGrpSpPr>
      <p:grpSpPr>
        <a:xfrm>
          <a:off x="0" y="0"/>
          <a:ext cx="0" cy="0"/>
          <a:chOff x="0" y="0"/>
          <a:chExt cx="0" cy="0"/>
        </a:xfrm>
      </p:grpSpPr>
      <p:sp>
        <p:nvSpPr>
          <p:cNvPr id="1523" name="Google Shape;1523;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24" name="Google Shape;1524;p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sz="1800">
              <a:latin typeface="Arial"/>
              <a:ea typeface="Arial"/>
              <a:cs typeface="Arial"/>
              <a:sym typeface="Arial"/>
            </a:endParaRPr>
          </a:p>
        </p:txBody>
      </p:sp>
      <p:sp>
        <p:nvSpPr>
          <p:cNvPr id="1525" name="Google Shape;1525;p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6"/>
        <p:cNvGrpSpPr/>
        <p:nvPr/>
      </p:nvGrpSpPr>
      <p:grpSpPr>
        <a:xfrm>
          <a:off x="0" y="0"/>
          <a:ext cx="0" cy="0"/>
          <a:chOff x="0" y="0"/>
          <a:chExt cx="0" cy="0"/>
        </a:xfrm>
      </p:grpSpPr>
      <p:sp>
        <p:nvSpPr>
          <p:cNvPr id="1537" name="Google Shape;1537;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38" name="Google Shape;1538;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sz="1800">
              <a:latin typeface="Arial"/>
              <a:ea typeface="Arial"/>
              <a:cs typeface="Arial"/>
              <a:sym typeface="Arial"/>
            </a:endParaRPr>
          </a:p>
        </p:txBody>
      </p:sp>
      <p:sp>
        <p:nvSpPr>
          <p:cNvPr id="1539" name="Google Shape;1539;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a:t>
            </a:fld>
            <a:endParaRPr/>
          </a:p>
        </p:txBody>
      </p:sp>
    </p:spTree>
    <p:extLst>
      <p:ext uri="{BB962C8B-B14F-4D97-AF65-F5344CB8AC3E}">
        <p14:creationId xmlns:p14="http://schemas.microsoft.com/office/powerpoint/2010/main" val="2130396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2"/>
        <p:cNvGrpSpPr/>
        <p:nvPr/>
      </p:nvGrpSpPr>
      <p:grpSpPr>
        <a:xfrm>
          <a:off x="0" y="0"/>
          <a:ext cx="0" cy="0"/>
          <a:chOff x="0" y="0"/>
          <a:chExt cx="0" cy="0"/>
        </a:xfrm>
      </p:grpSpPr>
      <p:sp>
        <p:nvSpPr>
          <p:cNvPr id="1643" name="Google Shape;1643;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44" name="Google Shape;1644;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28600" algn="l" rtl="0">
              <a:lnSpc>
                <a:spcPct val="100000"/>
              </a:lnSpc>
              <a:spcBef>
                <a:spcPts val="0"/>
              </a:spcBef>
              <a:spcAft>
                <a:spcPts val="0"/>
              </a:spcAft>
              <a:buSzPts val="1400"/>
              <a:buNone/>
            </a:pPr>
            <a:endParaRPr dirty="0"/>
          </a:p>
        </p:txBody>
      </p:sp>
      <p:sp>
        <p:nvSpPr>
          <p:cNvPr id="1645" name="Google Shape;1645;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u="none" strike="noStrike" cap="none">
                <a:solidFill>
                  <a:srgbClr val="000000"/>
                </a:solidFill>
                <a:ea typeface="Calibri"/>
                <a:cs typeface="Arial" panose="020B0604020202020204" pitchFamily="34" charset="0"/>
                <a:sym typeface="Calibri"/>
              </a:rPr>
              <a:t>3</a:t>
            </a:fld>
            <a:endParaRPr sz="1200" u="none" strike="noStrike" cap="none" dirty="0">
              <a:solidFill>
                <a:srgbClr val="000000"/>
              </a:solidFill>
              <a:ea typeface="Calibri"/>
              <a:cs typeface="Arial" panose="020B0604020202020204" pitchFamily="34" charset="0"/>
              <a:sym typeface="Calibri"/>
            </a:endParaRPr>
          </a:p>
        </p:txBody>
      </p:sp>
    </p:spTree>
    <p:extLst>
      <p:ext uri="{BB962C8B-B14F-4D97-AF65-F5344CB8AC3E}">
        <p14:creationId xmlns:p14="http://schemas.microsoft.com/office/powerpoint/2010/main" val="7675528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2"/>
        <p:cNvGrpSpPr/>
        <p:nvPr/>
      </p:nvGrpSpPr>
      <p:grpSpPr>
        <a:xfrm>
          <a:off x="0" y="0"/>
          <a:ext cx="0" cy="0"/>
          <a:chOff x="0" y="0"/>
          <a:chExt cx="0" cy="0"/>
        </a:xfrm>
      </p:grpSpPr>
      <p:sp>
        <p:nvSpPr>
          <p:cNvPr id="1643" name="Google Shape;1643;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44" name="Google Shape;1644;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28600" algn="l" rtl="0">
              <a:lnSpc>
                <a:spcPct val="100000"/>
              </a:lnSpc>
              <a:spcBef>
                <a:spcPts val="0"/>
              </a:spcBef>
              <a:spcAft>
                <a:spcPts val="0"/>
              </a:spcAft>
              <a:buSzPts val="1400"/>
              <a:buNone/>
            </a:pPr>
            <a:endParaRPr dirty="0"/>
          </a:p>
        </p:txBody>
      </p:sp>
      <p:sp>
        <p:nvSpPr>
          <p:cNvPr id="1645" name="Google Shape;1645;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u="none" strike="noStrike" cap="none">
                <a:solidFill>
                  <a:srgbClr val="000000"/>
                </a:solidFill>
                <a:ea typeface="Calibri"/>
                <a:cs typeface="Arial" panose="020B0604020202020204" pitchFamily="34" charset="0"/>
                <a:sym typeface="Calibri"/>
              </a:rPr>
              <a:t>4</a:t>
            </a:fld>
            <a:endParaRPr sz="1200" u="none" strike="noStrike" cap="none" dirty="0">
              <a:solidFill>
                <a:srgbClr val="000000"/>
              </a:solidFill>
              <a:ea typeface="Calibri"/>
              <a:cs typeface="Arial" panose="020B0604020202020204" pitchFamily="34" charset="0"/>
              <a:sym typeface="Calibri"/>
            </a:endParaRPr>
          </a:p>
        </p:txBody>
      </p:sp>
    </p:spTree>
    <p:extLst>
      <p:ext uri="{BB962C8B-B14F-4D97-AF65-F5344CB8AC3E}">
        <p14:creationId xmlns:p14="http://schemas.microsoft.com/office/powerpoint/2010/main" val="32083490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5"/>
        <p:cNvGrpSpPr/>
        <p:nvPr/>
      </p:nvGrpSpPr>
      <p:grpSpPr>
        <a:xfrm>
          <a:off x="0" y="0"/>
          <a:ext cx="0" cy="0"/>
          <a:chOff x="0" y="0"/>
          <a:chExt cx="0" cy="0"/>
        </a:xfrm>
      </p:grpSpPr>
      <p:sp>
        <p:nvSpPr>
          <p:cNvPr id="1626" name="Google Shape;1626;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27" name="Google Shape;1627;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28600" algn="l" rtl="0">
              <a:lnSpc>
                <a:spcPct val="100000"/>
              </a:lnSpc>
              <a:spcBef>
                <a:spcPts val="0"/>
              </a:spcBef>
              <a:spcAft>
                <a:spcPts val="0"/>
              </a:spcAft>
              <a:buSzPts val="1400"/>
              <a:buNone/>
            </a:pPr>
            <a:endParaRPr dirty="0"/>
          </a:p>
        </p:txBody>
      </p:sp>
      <p:sp>
        <p:nvSpPr>
          <p:cNvPr id="1628" name="Google Shape;1628;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u="none" strike="noStrike" cap="none">
                <a:solidFill>
                  <a:srgbClr val="000000"/>
                </a:solidFill>
                <a:ea typeface="Calibri"/>
                <a:cs typeface="Arial" panose="020B0604020202020204" pitchFamily="34" charset="0"/>
                <a:sym typeface="Calibri"/>
              </a:rPr>
              <a:t>5</a:t>
            </a:fld>
            <a:endParaRPr sz="1200" u="none" strike="noStrike" cap="none" dirty="0">
              <a:solidFill>
                <a:srgbClr val="000000"/>
              </a:solidFill>
              <a:ea typeface="Calibri"/>
              <a:cs typeface="Arial" panose="020B0604020202020204" pitchFamily="34" charset="0"/>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2"/>
        <p:cNvGrpSpPr/>
        <p:nvPr/>
      </p:nvGrpSpPr>
      <p:grpSpPr>
        <a:xfrm>
          <a:off x="0" y="0"/>
          <a:ext cx="0" cy="0"/>
          <a:chOff x="0" y="0"/>
          <a:chExt cx="0" cy="0"/>
        </a:xfrm>
      </p:grpSpPr>
      <p:sp>
        <p:nvSpPr>
          <p:cNvPr id="1643" name="Google Shape;1643;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44" name="Google Shape;1644;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28600" algn="l" rtl="0">
              <a:lnSpc>
                <a:spcPct val="100000"/>
              </a:lnSpc>
              <a:spcBef>
                <a:spcPts val="0"/>
              </a:spcBef>
              <a:spcAft>
                <a:spcPts val="0"/>
              </a:spcAft>
              <a:buSzPts val="1400"/>
              <a:buNone/>
            </a:pPr>
            <a:endParaRPr/>
          </a:p>
        </p:txBody>
      </p:sp>
      <p:sp>
        <p:nvSpPr>
          <p:cNvPr id="1645" name="Google Shape;1645;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u="none" strike="noStrike" cap="none">
                <a:solidFill>
                  <a:srgbClr val="000000"/>
                </a:solidFill>
                <a:ea typeface="Calibri"/>
                <a:cs typeface="Arial" panose="020B0604020202020204" pitchFamily="34" charset="0"/>
                <a:sym typeface="Calibri"/>
              </a:rPr>
              <a:t>6</a:t>
            </a:fld>
            <a:endParaRPr sz="1200" u="none" strike="noStrike" cap="none" dirty="0">
              <a:solidFill>
                <a:srgbClr val="000000"/>
              </a:solidFill>
              <a:ea typeface="Calibri"/>
              <a:cs typeface="Arial" panose="020B0604020202020204" pitchFamily="34" charset="0"/>
              <a:sym typeface="Calibri"/>
            </a:endParaRPr>
          </a:p>
        </p:txBody>
      </p:sp>
    </p:spTree>
    <p:extLst>
      <p:ext uri="{BB962C8B-B14F-4D97-AF65-F5344CB8AC3E}">
        <p14:creationId xmlns:p14="http://schemas.microsoft.com/office/powerpoint/2010/main" val="31469395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2"/>
        <p:cNvGrpSpPr/>
        <p:nvPr/>
      </p:nvGrpSpPr>
      <p:grpSpPr>
        <a:xfrm>
          <a:off x="0" y="0"/>
          <a:ext cx="0" cy="0"/>
          <a:chOff x="0" y="0"/>
          <a:chExt cx="0" cy="0"/>
        </a:xfrm>
      </p:grpSpPr>
      <p:sp>
        <p:nvSpPr>
          <p:cNvPr id="1643" name="Google Shape;1643;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44" name="Google Shape;1644;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28600" algn="l" rtl="0">
              <a:lnSpc>
                <a:spcPct val="100000"/>
              </a:lnSpc>
              <a:spcBef>
                <a:spcPts val="0"/>
              </a:spcBef>
              <a:spcAft>
                <a:spcPts val="0"/>
              </a:spcAft>
              <a:buSzPts val="1400"/>
              <a:buNone/>
            </a:pPr>
            <a:endParaRPr/>
          </a:p>
        </p:txBody>
      </p:sp>
      <p:sp>
        <p:nvSpPr>
          <p:cNvPr id="1645" name="Google Shape;1645;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u="none" strike="noStrike" cap="none">
                <a:solidFill>
                  <a:srgbClr val="000000"/>
                </a:solidFill>
                <a:ea typeface="Calibri"/>
                <a:cs typeface="Arial" panose="020B0604020202020204" pitchFamily="34" charset="0"/>
                <a:sym typeface="Calibri"/>
              </a:rPr>
              <a:t>7</a:t>
            </a:fld>
            <a:endParaRPr sz="1200" u="none" strike="noStrike" cap="none" dirty="0">
              <a:solidFill>
                <a:srgbClr val="000000"/>
              </a:solidFill>
              <a:ea typeface="Calibri"/>
              <a:cs typeface="Arial" panose="020B0604020202020204" pitchFamily="34" charset="0"/>
              <a:sym typeface="Calibri"/>
            </a:endParaRPr>
          </a:p>
        </p:txBody>
      </p:sp>
    </p:spTree>
    <p:extLst>
      <p:ext uri="{BB962C8B-B14F-4D97-AF65-F5344CB8AC3E}">
        <p14:creationId xmlns:p14="http://schemas.microsoft.com/office/powerpoint/2010/main" val="170527653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Master" Target="../slideMasters/slideMaster1.xml"/><Relationship Id="rId5" Type="http://schemas.openxmlformats.org/officeDocument/2006/relationships/image" Target="../media/image15.jpg"/><Relationship Id="rId4" Type="http://schemas.openxmlformats.org/officeDocument/2006/relationships/image" Target="../media/image14.jpg"/></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Master" Target="../slideMasters/slideMaster1.xml"/><Relationship Id="rId4" Type="http://schemas.openxmlformats.org/officeDocument/2006/relationships/image" Target="../media/image18.jpg"/></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Master" Target="../slideMasters/slideMaster1.xml"/><Relationship Id="rId5" Type="http://schemas.openxmlformats.org/officeDocument/2006/relationships/image" Target="../media/image15.jpg"/><Relationship Id="rId4" Type="http://schemas.openxmlformats.org/officeDocument/2006/relationships/image" Target="../media/image14.jpg"/></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Master" Target="../slideMasters/slideMaster1.xml"/><Relationship Id="rId5" Type="http://schemas.openxmlformats.org/officeDocument/2006/relationships/image" Target="../media/image15.jpg"/><Relationship Id="rId4" Type="http://schemas.openxmlformats.org/officeDocument/2006/relationships/image" Target="../media/image14.jpg"/></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Master" Target="../slideMasters/slideMaster1.xml"/><Relationship Id="rId5" Type="http://schemas.openxmlformats.org/officeDocument/2006/relationships/image" Target="../media/image15.jpg"/><Relationship Id="rId4" Type="http://schemas.openxmlformats.org/officeDocument/2006/relationships/image" Target="../media/image14.jpg"/></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1">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8FA43885-B0BD-5443-8C2F-0F3836BCD086}"/>
              </a:ext>
            </a:extLst>
          </p:cNvPr>
          <p:cNvPicPr>
            <a:picLocks noChangeAspect="1"/>
          </p:cNvPicPr>
          <p:nvPr userDrawn="1"/>
        </p:nvPicPr>
        <p:blipFill rotWithShape="1">
          <a:blip r:embed="rId2"/>
          <a:srcRect t="801" b="320"/>
          <a:stretch/>
        </p:blipFill>
        <p:spPr>
          <a:xfrm flipH="1">
            <a:off x="6389649" y="76199"/>
            <a:ext cx="5494255" cy="6781801"/>
          </a:xfrm>
          <a:prstGeom prst="rect">
            <a:avLst/>
          </a:prstGeom>
        </p:spPr>
      </p:pic>
      <p:sp>
        <p:nvSpPr>
          <p:cNvPr id="4" name="Title 3">
            <a:extLst>
              <a:ext uri="{FF2B5EF4-FFF2-40B4-BE49-F238E27FC236}">
                <a16:creationId xmlns:a16="http://schemas.microsoft.com/office/drawing/2014/main" id="{E735480F-7577-0345-A6C0-390BEB194D26}"/>
              </a:ext>
            </a:extLst>
          </p:cNvPr>
          <p:cNvSpPr>
            <a:spLocks noGrp="1"/>
          </p:cNvSpPr>
          <p:nvPr>
            <p:ph type="title" hasCustomPrompt="1"/>
          </p:nvPr>
        </p:nvSpPr>
        <p:spPr>
          <a:xfrm>
            <a:off x="1295400" y="1056126"/>
            <a:ext cx="5105400" cy="4953001"/>
          </a:xfrm>
        </p:spPr>
        <p:txBody>
          <a:bodyPr anchor="ctr" anchorCtr="0">
            <a:noAutofit/>
          </a:bodyPr>
          <a:lstStyle>
            <a:lvl1pPr>
              <a:defRPr sz="5400" b="0" i="0" spc="0" baseline="0">
                <a:latin typeface="Times New Roman" panose="02020603050405020304" pitchFamily="18" charset="0"/>
                <a:cs typeface="Times New Roman" panose="02020603050405020304" pitchFamily="18" charset="0"/>
              </a:defRPr>
            </a:lvl1pPr>
          </a:lstStyle>
          <a:p>
            <a:r>
              <a:rPr lang="en-US" dirty="0"/>
              <a:t>Click to edit master title style</a:t>
            </a:r>
          </a:p>
        </p:txBody>
      </p:sp>
      <p:pic>
        <p:nvPicPr>
          <p:cNvPr id="10" name="Google Shape;105;p29">
            <a:extLst>
              <a:ext uri="{FF2B5EF4-FFF2-40B4-BE49-F238E27FC236}">
                <a16:creationId xmlns:a16="http://schemas.microsoft.com/office/drawing/2014/main" id="{80F65949-A966-3C45-B14B-D3B3485F499F}"/>
              </a:ext>
            </a:extLst>
          </p:cNvPr>
          <p:cNvPicPr preferRelativeResize="0"/>
          <p:nvPr userDrawn="1"/>
        </p:nvPicPr>
        <p:blipFill rotWithShape="1">
          <a:blip r:embed="rId3">
            <a:alphaModFix/>
          </a:blip>
          <a:srcRect/>
          <a:stretch/>
        </p:blipFill>
        <p:spPr>
          <a:xfrm>
            <a:off x="609600" y="495294"/>
            <a:ext cx="3155257" cy="560832"/>
          </a:xfrm>
          <a:prstGeom prst="rect">
            <a:avLst/>
          </a:prstGeom>
          <a:noFill/>
          <a:ln>
            <a:noFill/>
          </a:ln>
        </p:spPr>
      </p:pic>
      <p:sp>
        <p:nvSpPr>
          <p:cNvPr id="6" name="Footer Placeholder 1">
            <a:extLst>
              <a:ext uri="{FF2B5EF4-FFF2-40B4-BE49-F238E27FC236}">
                <a16:creationId xmlns:a16="http://schemas.microsoft.com/office/drawing/2014/main" id="{A795D9A1-EBA6-9146-A2ED-D807154A4760}"/>
              </a:ext>
            </a:extLst>
          </p:cNvPr>
          <p:cNvSpPr txBox="1">
            <a:spLocks/>
          </p:cNvSpPr>
          <p:nvPr userDrawn="1"/>
        </p:nvSpPr>
        <p:spPr>
          <a:xfrm>
            <a:off x="1295400" y="6356499"/>
            <a:ext cx="4038600" cy="213460"/>
          </a:xfrm>
          <a:prstGeom prst="rect">
            <a:avLst/>
          </a:prstGeom>
        </p:spPr>
        <p:txBody>
          <a:bodyPr vert="horz" lIns="0" tIns="0" rIns="0" bIns="0" rtlCol="0" anchor="ctr"/>
          <a:lstStyle>
            <a:defPPr>
              <a:defRPr lang="en-US"/>
            </a:defPPr>
            <a:lvl1pPr marL="0" algn="l" defTabSz="914400" rtl="0" eaLnBrk="1" latinLnBrk="0" hangingPunct="1">
              <a:defRPr sz="7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
                <a:srgbClr val="000000"/>
              </a:buClr>
              <a:buSzPts val="700"/>
            </a:pPr>
            <a:r>
              <a:rPr lang="en-US" sz="700" dirty="0">
                <a:latin typeface="Arial"/>
                <a:ea typeface="Arial"/>
                <a:cs typeface="Arial"/>
                <a:sym typeface="Arial"/>
              </a:rPr>
              <a:t>© FranklinCovey Co. All rights reserved. PROPRIETARY AND CONFIDENTIAL </a:t>
            </a:r>
            <a:endParaRPr lang="en-US" sz="700" dirty="0"/>
          </a:p>
        </p:txBody>
      </p:sp>
    </p:spTree>
    <p:extLst>
      <p:ext uri="{BB962C8B-B14F-4D97-AF65-F5344CB8AC3E}">
        <p14:creationId xmlns:p14="http://schemas.microsoft.com/office/powerpoint/2010/main" val="1200016183"/>
      </p:ext>
    </p:extLst>
  </p:cSld>
  <p:clrMapOvr>
    <a:masterClrMapping/>
  </p:clrMapOvr>
  <p:extLst>
    <p:ext uri="{DCECCB84-F9BA-43D5-87BE-67443E8EF086}">
      <p15:sldGuideLst xmlns:p15="http://schemas.microsoft.com/office/powerpoint/2012/main">
        <p15:guide id="2" orient="horz" pos="2160">
          <p15:clr>
            <a:srgbClr val="FBAE40"/>
          </p15:clr>
        </p15:guide>
        <p15:guide id="4" orient="horz" pos="792">
          <p15:clr>
            <a:srgbClr val="FBAE40"/>
          </p15:clr>
        </p15:guide>
        <p15:guide id="5" orient="horz" pos="4032">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Quote/Section Divider 1">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1CB31866-6596-AD4C-9299-8CCC9451291E}"/>
              </a:ext>
            </a:extLst>
          </p:cNvPr>
          <p:cNvSpPr/>
          <p:nvPr userDrawn="1"/>
        </p:nvSpPr>
        <p:spPr>
          <a:xfrm>
            <a:off x="0" y="0"/>
            <a:ext cx="12192000" cy="68681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13" name="Title 12">
            <a:extLst>
              <a:ext uri="{FF2B5EF4-FFF2-40B4-BE49-F238E27FC236}">
                <a16:creationId xmlns:a16="http://schemas.microsoft.com/office/drawing/2014/main" id="{D62D1ED0-5E68-F345-8BE6-04F7FD218169}"/>
              </a:ext>
            </a:extLst>
          </p:cNvPr>
          <p:cNvSpPr>
            <a:spLocks noGrp="1"/>
          </p:cNvSpPr>
          <p:nvPr>
            <p:ph type="title" hasCustomPrompt="1"/>
          </p:nvPr>
        </p:nvSpPr>
        <p:spPr>
          <a:xfrm>
            <a:off x="611372" y="495300"/>
            <a:ext cx="10591800" cy="5385937"/>
          </a:xfrm>
        </p:spPr>
        <p:txBody>
          <a:bodyPr anchor="ctr" anchorCtr="0">
            <a:noAutofit/>
          </a:bodyPr>
          <a:lstStyle>
            <a:lvl1pPr>
              <a:lnSpc>
                <a:spcPct val="100000"/>
              </a:lnSpc>
              <a:defRPr sz="5400" b="0" i="0" spc="0" baseline="0">
                <a:solidFill>
                  <a:schemeClr val="bg1"/>
                </a:solidFill>
                <a:latin typeface="Times New Roman" panose="02020603050405020304" pitchFamily="18" charset="0"/>
                <a:cs typeface="Times New Roman" panose="02020603050405020304" pitchFamily="18" charset="0"/>
              </a:defRPr>
            </a:lvl1pPr>
          </a:lstStyle>
          <a:p>
            <a:r>
              <a:rPr lang="en-US" dirty="0"/>
              <a:t>Single key idea or concept text</a:t>
            </a:r>
          </a:p>
        </p:txBody>
      </p:sp>
      <p:sp>
        <p:nvSpPr>
          <p:cNvPr id="8" name="Slide Number Placeholder 4">
            <a:extLst>
              <a:ext uri="{FF2B5EF4-FFF2-40B4-BE49-F238E27FC236}">
                <a16:creationId xmlns:a16="http://schemas.microsoft.com/office/drawing/2014/main" id="{8132C8EC-DED7-264A-B116-8AF77F46ED5E}"/>
              </a:ext>
            </a:extLst>
          </p:cNvPr>
          <p:cNvSpPr>
            <a:spLocks noGrp="1"/>
          </p:cNvSpPr>
          <p:nvPr>
            <p:ph type="sldNum" sz="quarter" idx="12"/>
          </p:nvPr>
        </p:nvSpPr>
        <p:spPr>
          <a:xfrm>
            <a:off x="11125200" y="6400800"/>
            <a:ext cx="457200" cy="365125"/>
          </a:xfrm>
          <a:prstGeom prst="rect">
            <a:avLst/>
          </a:prstGeom>
        </p:spPr>
        <p:txBody>
          <a:bodyPr/>
          <a:lstStyle>
            <a:lvl1pPr>
              <a:defRPr>
                <a:solidFill>
                  <a:schemeClr val="bg1"/>
                </a:solidFill>
              </a:defRPr>
            </a:lvl1pPr>
          </a:lstStyle>
          <a:p>
            <a:fld id="{51C557F5-C807-6C4C-A9D5-F8000D407BA5}" type="slidenum">
              <a:rPr lang="en-US" smtClean="0"/>
              <a:pPr/>
              <a:t>‹#›</a:t>
            </a:fld>
            <a:endParaRPr lang="en-US"/>
          </a:p>
        </p:txBody>
      </p:sp>
      <p:sp>
        <p:nvSpPr>
          <p:cNvPr id="9" name="Footer Placeholder 1">
            <a:extLst>
              <a:ext uri="{FF2B5EF4-FFF2-40B4-BE49-F238E27FC236}">
                <a16:creationId xmlns:a16="http://schemas.microsoft.com/office/drawing/2014/main" id="{E20D5F1B-F314-DA45-8F20-8004AE038687}"/>
              </a:ext>
            </a:extLst>
          </p:cNvPr>
          <p:cNvSpPr txBox="1">
            <a:spLocks/>
          </p:cNvSpPr>
          <p:nvPr userDrawn="1"/>
        </p:nvSpPr>
        <p:spPr>
          <a:xfrm>
            <a:off x="6858000" y="6356499"/>
            <a:ext cx="4114800" cy="196671"/>
          </a:xfrm>
          <a:prstGeom prst="rect">
            <a:avLst/>
          </a:prstGeom>
        </p:spPr>
        <p:txBody>
          <a:bodyPr vert="horz" lIns="91440" tIns="45720" rIns="91440" bIns="45720" rtlCol="0" anchor="ctr"/>
          <a:lstStyle>
            <a:defPPr>
              <a:defRPr lang="en-US"/>
            </a:defPPr>
            <a:lvl1pPr marL="0" algn="l" defTabSz="914400" rtl="0" eaLnBrk="1" latinLnBrk="0" hangingPunct="1">
              <a:defRPr sz="7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buClr>
                <a:srgbClr val="000000"/>
              </a:buClr>
              <a:buSzPts val="700"/>
            </a:pPr>
            <a:r>
              <a:rPr lang="en-US" sz="700" dirty="0">
                <a:solidFill>
                  <a:schemeClr val="bg1"/>
                </a:solidFill>
                <a:latin typeface="Arial"/>
                <a:ea typeface="Arial"/>
                <a:cs typeface="Arial"/>
                <a:sym typeface="Arial"/>
              </a:rPr>
              <a:t>© FranklinCovey Co. All rights reserved. PROPRIETARY AND CONFIDENTIAL </a:t>
            </a:r>
            <a:endParaRPr lang="en-US" sz="700" dirty="0">
              <a:solidFill>
                <a:schemeClr val="bg1"/>
              </a:solidFill>
            </a:endParaRPr>
          </a:p>
        </p:txBody>
      </p:sp>
      <p:pic>
        <p:nvPicPr>
          <p:cNvPr id="15" name="Picture 14" descr="A picture containing text, clipart&#10;&#10;Description automatically generated">
            <a:extLst>
              <a:ext uri="{FF2B5EF4-FFF2-40B4-BE49-F238E27FC236}">
                <a16:creationId xmlns:a16="http://schemas.microsoft.com/office/drawing/2014/main" id="{9E42565D-DD51-C548-9801-492B820A0674}"/>
              </a:ext>
            </a:extLst>
          </p:cNvPr>
          <p:cNvPicPr>
            <a:picLocks noChangeAspect="1"/>
          </p:cNvPicPr>
          <p:nvPr userDrawn="1"/>
        </p:nvPicPr>
        <p:blipFill>
          <a:blip r:embed="rId2"/>
          <a:stretch>
            <a:fillRect/>
          </a:stretch>
        </p:blipFill>
        <p:spPr>
          <a:xfrm>
            <a:off x="609600" y="6406414"/>
            <a:ext cx="990600" cy="146756"/>
          </a:xfrm>
          <a:prstGeom prst="rect">
            <a:avLst/>
          </a:prstGeom>
        </p:spPr>
      </p:pic>
    </p:spTree>
    <p:extLst>
      <p:ext uri="{BB962C8B-B14F-4D97-AF65-F5344CB8AC3E}">
        <p14:creationId xmlns:p14="http://schemas.microsoft.com/office/powerpoint/2010/main" val="12393534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Quote/Section Divider with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1CB31866-6596-AD4C-9299-8CCC9451291E}"/>
              </a:ext>
            </a:extLst>
          </p:cNvPr>
          <p:cNvSpPr/>
          <p:nvPr userDrawn="1"/>
        </p:nvSpPr>
        <p:spPr>
          <a:xfrm>
            <a:off x="0" y="0"/>
            <a:ext cx="12192000"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pic>
        <p:nvPicPr>
          <p:cNvPr id="5" name="Picture 4" descr="A picture containing text, clipart&#10;&#10;Description automatically generated">
            <a:extLst>
              <a:ext uri="{FF2B5EF4-FFF2-40B4-BE49-F238E27FC236}">
                <a16:creationId xmlns:a16="http://schemas.microsoft.com/office/drawing/2014/main" id="{56120F70-EF6D-E24D-A38B-6083CD38FF4E}"/>
              </a:ext>
            </a:extLst>
          </p:cNvPr>
          <p:cNvPicPr>
            <a:picLocks noChangeAspect="1"/>
          </p:cNvPicPr>
          <p:nvPr userDrawn="1"/>
        </p:nvPicPr>
        <p:blipFill>
          <a:blip r:embed="rId2"/>
          <a:stretch>
            <a:fillRect/>
          </a:stretch>
        </p:blipFill>
        <p:spPr>
          <a:xfrm>
            <a:off x="609600" y="6406414"/>
            <a:ext cx="990600" cy="146756"/>
          </a:xfrm>
          <a:prstGeom prst="rect">
            <a:avLst/>
          </a:prstGeom>
        </p:spPr>
      </p:pic>
      <p:sp>
        <p:nvSpPr>
          <p:cNvPr id="13" name="Title 12">
            <a:extLst>
              <a:ext uri="{FF2B5EF4-FFF2-40B4-BE49-F238E27FC236}">
                <a16:creationId xmlns:a16="http://schemas.microsoft.com/office/drawing/2014/main" id="{D62D1ED0-5E68-F345-8BE6-04F7FD218169}"/>
              </a:ext>
            </a:extLst>
          </p:cNvPr>
          <p:cNvSpPr>
            <a:spLocks noGrp="1"/>
          </p:cNvSpPr>
          <p:nvPr>
            <p:ph type="title" hasCustomPrompt="1"/>
          </p:nvPr>
        </p:nvSpPr>
        <p:spPr>
          <a:xfrm>
            <a:off x="609600" y="1219200"/>
            <a:ext cx="10972800" cy="1633093"/>
          </a:xfrm>
        </p:spPr>
        <p:txBody>
          <a:bodyPr anchor="t" anchorCtr="0">
            <a:noAutofit/>
          </a:bodyPr>
          <a:lstStyle>
            <a:lvl1pPr>
              <a:lnSpc>
                <a:spcPct val="100000"/>
              </a:lnSpc>
              <a:defRPr sz="5400" b="0" i="0" spc="0" baseline="0">
                <a:solidFill>
                  <a:schemeClr val="bg1"/>
                </a:solidFill>
                <a:latin typeface="Times New Roman" panose="02020603050405020304" pitchFamily="18" charset="0"/>
                <a:cs typeface="Times New Roman" panose="02020603050405020304" pitchFamily="18" charset="0"/>
              </a:defRPr>
            </a:lvl1pPr>
          </a:lstStyle>
          <a:p>
            <a:r>
              <a:rPr lang="en-US" dirty="0"/>
              <a:t>Single key idea or concept text</a:t>
            </a:r>
          </a:p>
        </p:txBody>
      </p:sp>
      <p:sp>
        <p:nvSpPr>
          <p:cNvPr id="8" name="Slide Number Placeholder 4">
            <a:extLst>
              <a:ext uri="{FF2B5EF4-FFF2-40B4-BE49-F238E27FC236}">
                <a16:creationId xmlns:a16="http://schemas.microsoft.com/office/drawing/2014/main" id="{8132C8EC-DED7-264A-B116-8AF77F46ED5E}"/>
              </a:ext>
            </a:extLst>
          </p:cNvPr>
          <p:cNvSpPr>
            <a:spLocks noGrp="1"/>
          </p:cNvSpPr>
          <p:nvPr>
            <p:ph type="sldNum" sz="quarter" idx="12"/>
          </p:nvPr>
        </p:nvSpPr>
        <p:spPr>
          <a:xfrm>
            <a:off x="11125200" y="6400800"/>
            <a:ext cx="457200" cy="365125"/>
          </a:xfrm>
          <a:prstGeom prst="rect">
            <a:avLst/>
          </a:prstGeom>
        </p:spPr>
        <p:txBody>
          <a:bodyPr/>
          <a:lstStyle>
            <a:lvl1pPr>
              <a:defRPr>
                <a:solidFill>
                  <a:schemeClr val="bg1"/>
                </a:solidFill>
              </a:defRPr>
            </a:lvl1pPr>
          </a:lstStyle>
          <a:p>
            <a:fld id="{51C557F5-C807-6C4C-A9D5-F8000D407BA5}" type="slidenum">
              <a:rPr lang="en-US" smtClean="0"/>
              <a:pPr/>
              <a:t>‹#›</a:t>
            </a:fld>
            <a:endParaRPr lang="en-US"/>
          </a:p>
        </p:txBody>
      </p:sp>
      <p:sp>
        <p:nvSpPr>
          <p:cNvPr id="3" name="Content Placeholder 2">
            <a:extLst>
              <a:ext uri="{FF2B5EF4-FFF2-40B4-BE49-F238E27FC236}">
                <a16:creationId xmlns:a16="http://schemas.microsoft.com/office/drawing/2014/main" id="{58037EC4-0178-5943-9E53-837B7AA78649}"/>
              </a:ext>
            </a:extLst>
          </p:cNvPr>
          <p:cNvSpPr>
            <a:spLocks noGrp="1"/>
          </p:cNvSpPr>
          <p:nvPr>
            <p:ph sz="quarter" idx="13"/>
          </p:nvPr>
        </p:nvSpPr>
        <p:spPr>
          <a:xfrm>
            <a:off x="609600" y="2944368"/>
            <a:ext cx="10972800" cy="2438400"/>
          </a:xfrm>
        </p:spPr>
        <p:txBody>
          <a:bodyPr/>
          <a:lstStyle>
            <a:lvl1pPr marL="342900" indent="-342900">
              <a:buClr>
                <a:schemeClr val="bg1"/>
              </a:buClr>
              <a:buFont typeface="Arial" panose="020B0604020202020204" pitchFamily="34" charset="0"/>
              <a:buChar char="•"/>
              <a:defRPr>
                <a:solidFill>
                  <a:schemeClr val="bg1"/>
                </a:solidFill>
              </a:defRPr>
            </a:lvl1pPr>
            <a:lvl2pPr marL="800100" indent="-342900">
              <a:buClr>
                <a:schemeClr val="bg1"/>
              </a:buClr>
              <a:buFont typeface="Arial" panose="020B0604020202020204" pitchFamily="34" charset="0"/>
              <a:buChar char="•"/>
              <a:defRPr>
                <a:solidFill>
                  <a:schemeClr val="bg1"/>
                </a:solidFill>
              </a:defRPr>
            </a:lvl2pPr>
            <a:lvl3pPr marL="1200150" indent="-285750">
              <a:buClr>
                <a:schemeClr val="bg1"/>
              </a:buClr>
              <a:buFont typeface="Arial" panose="020B0604020202020204" pitchFamily="34" charset="0"/>
              <a:buChar char="•"/>
              <a:defRPr>
                <a:solidFill>
                  <a:schemeClr val="bg1"/>
                </a:solidFill>
              </a:defRPr>
            </a:lvl3pPr>
            <a:lvl4pPr marL="1657350" indent="-285750">
              <a:buClr>
                <a:schemeClr val="bg1"/>
              </a:buClr>
              <a:buFont typeface="Arial" panose="020B0604020202020204" pitchFamily="34" charset="0"/>
              <a:buChar char="•"/>
              <a:defRPr>
                <a:solidFill>
                  <a:schemeClr val="bg1"/>
                </a:solidFill>
              </a:defRPr>
            </a:lvl4pPr>
            <a:lvl5pPr marL="2114550" indent="-285750">
              <a:buClr>
                <a:schemeClr val="bg1"/>
              </a:buClr>
              <a:buFont typeface="Arial" panose="020B0604020202020204" pitchFamily="34" charset="0"/>
              <a:buChar cha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Footer Placeholder 1">
            <a:extLst>
              <a:ext uri="{FF2B5EF4-FFF2-40B4-BE49-F238E27FC236}">
                <a16:creationId xmlns:a16="http://schemas.microsoft.com/office/drawing/2014/main" id="{A11B2CB7-2789-DA48-BE98-952C615B99A9}"/>
              </a:ext>
            </a:extLst>
          </p:cNvPr>
          <p:cNvSpPr txBox="1">
            <a:spLocks/>
          </p:cNvSpPr>
          <p:nvPr userDrawn="1"/>
        </p:nvSpPr>
        <p:spPr>
          <a:xfrm>
            <a:off x="6858000" y="6356499"/>
            <a:ext cx="4114800" cy="196671"/>
          </a:xfrm>
          <a:prstGeom prst="rect">
            <a:avLst/>
          </a:prstGeom>
        </p:spPr>
        <p:txBody>
          <a:bodyPr vert="horz" lIns="91440" tIns="45720" rIns="91440" bIns="45720" rtlCol="0" anchor="ctr"/>
          <a:lstStyle>
            <a:defPPr>
              <a:defRPr lang="en-US"/>
            </a:defPPr>
            <a:lvl1pPr marL="0" algn="l" defTabSz="914400" rtl="0" eaLnBrk="1" latinLnBrk="0" hangingPunct="1">
              <a:defRPr sz="7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buClr>
                <a:srgbClr val="000000"/>
              </a:buClr>
              <a:buSzPts val="700"/>
            </a:pPr>
            <a:r>
              <a:rPr lang="en-US" sz="700" dirty="0">
                <a:solidFill>
                  <a:schemeClr val="bg1"/>
                </a:solidFill>
                <a:latin typeface="Arial"/>
                <a:ea typeface="Arial"/>
                <a:cs typeface="Arial"/>
                <a:sym typeface="Arial"/>
              </a:rPr>
              <a:t>© FranklinCovey Co. All rights reserved. PROPRIETARY AND CONFIDENTIAL </a:t>
            </a:r>
            <a:endParaRPr lang="en-US" sz="700" dirty="0">
              <a:solidFill>
                <a:schemeClr val="bg1"/>
              </a:solidFill>
            </a:endParaRPr>
          </a:p>
        </p:txBody>
      </p:sp>
    </p:spTree>
    <p:extLst>
      <p:ext uri="{BB962C8B-B14F-4D97-AF65-F5344CB8AC3E}">
        <p14:creationId xmlns:p14="http://schemas.microsoft.com/office/powerpoint/2010/main" val="34648314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Section Divider 2">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1CB31866-6596-AD4C-9299-8CCC9451291E}"/>
              </a:ext>
            </a:extLst>
          </p:cNvPr>
          <p:cNvSpPr/>
          <p:nvPr userDrawn="1"/>
        </p:nvSpPr>
        <p:spPr>
          <a:xfrm>
            <a:off x="0" y="0"/>
            <a:ext cx="12192000"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8" name="Slide Number Placeholder 4">
            <a:extLst>
              <a:ext uri="{FF2B5EF4-FFF2-40B4-BE49-F238E27FC236}">
                <a16:creationId xmlns:a16="http://schemas.microsoft.com/office/drawing/2014/main" id="{8132C8EC-DED7-264A-B116-8AF77F46ED5E}"/>
              </a:ext>
            </a:extLst>
          </p:cNvPr>
          <p:cNvSpPr>
            <a:spLocks noGrp="1"/>
          </p:cNvSpPr>
          <p:nvPr>
            <p:ph type="sldNum" sz="quarter" idx="12"/>
          </p:nvPr>
        </p:nvSpPr>
        <p:spPr>
          <a:xfrm>
            <a:off x="11125200" y="6400800"/>
            <a:ext cx="457200" cy="365125"/>
          </a:xfrm>
          <a:prstGeom prst="rect">
            <a:avLst/>
          </a:prstGeom>
        </p:spPr>
        <p:txBody>
          <a:bodyPr/>
          <a:lstStyle>
            <a:lvl1pPr>
              <a:defRPr>
                <a:solidFill>
                  <a:schemeClr val="bg1"/>
                </a:solidFill>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a:p>
        </p:txBody>
      </p:sp>
      <p:sp>
        <p:nvSpPr>
          <p:cNvPr id="9" name="Title 12">
            <a:extLst>
              <a:ext uri="{FF2B5EF4-FFF2-40B4-BE49-F238E27FC236}">
                <a16:creationId xmlns:a16="http://schemas.microsoft.com/office/drawing/2014/main" id="{0B87AFC9-C408-9B45-AC50-615683DF84FB}"/>
              </a:ext>
            </a:extLst>
          </p:cNvPr>
          <p:cNvSpPr>
            <a:spLocks noGrp="1"/>
          </p:cNvSpPr>
          <p:nvPr>
            <p:ph type="title" hasCustomPrompt="1"/>
          </p:nvPr>
        </p:nvSpPr>
        <p:spPr>
          <a:xfrm>
            <a:off x="609600" y="495300"/>
            <a:ext cx="10972800" cy="5372100"/>
          </a:xfrm>
        </p:spPr>
        <p:txBody>
          <a:bodyPr anchor="ctr" anchorCtr="0">
            <a:noAutofit/>
          </a:bodyPr>
          <a:lstStyle>
            <a:lvl1pPr>
              <a:lnSpc>
                <a:spcPct val="100000"/>
              </a:lnSpc>
              <a:defRPr sz="5400" b="0" i="0" spc="0" baseline="0">
                <a:solidFill>
                  <a:schemeClr val="bg1"/>
                </a:solidFill>
                <a:latin typeface="Times New Roman" panose="02020603050405020304" pitchFamily="18" charset="0"/>
                <a:cs typeface="Times New Roman" panose="02020603050405020304" pitchFamily="18" charset="0"/>
              </a:defRPr>
            </a:lvl1pPr>
          </a:lstStyle>
          <a:p>
            <a:r>
              <a:rPr lang="en-US" dirty="0"/>
              <a:t>Single key idea or concept text</a:t>
            </a:r>
          </a:p>
        </p:txBody>
      </p:sp>
      <p:sp>
        <p:nvSpPr>
          <p:cNvPr id="13" name="Footer Placeholder 1">
            <a:extLst>
              <a:ext uri="{FF2B5EF4-FFF2-40B4-BE49-F238E27FC236}">
                <a16:creationId xmlns:a16="http://schemas.microsoft.com/office/drawing/2014/main" id="{E7C05813-F366-4248-8C66-49636CBEC455}"/>
              </a:ext>
            </a:extLst>
          </p:cNvPr>
          <p:cNvSpPr txBox="1">
            <a:spLocks/>
          </p:cNvSpPr>
          <p:nvPr userDrawn="1"/>
        </p:nvSpPr>
        <p:spPr>
          <a:xfrm>
            <a:off x="6858000" y="6356499"/>
            <a:ext cx="4114800" cy="196671"/>
          </a:xfrm>
          <a:prstGeom prst="rect">
            <a:avLst/>
          </a:prstGeom>
        </p:spPr>
        <p:txBody>
          <a:bodyPr vert="horz" lIns="91440" tIns="45720" rIns="91440" bIns="45720" rtlCol="0" anchor="ctr"/>
          <a:lstStyle>
            <a:defPPr>
              <a:defRPr lang="en-US"/>
            </a:defPPr>
            <a:lvl1pPr marL="0" algn="l" defTabSz="914400" rtl="0" eaLnBrk="1" latinLnBrk="0" hangingPunct="1">
              <a:defRPr sz="7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buClr>
                <a:srgbClr val="000000"/>
              </a:buClr>
              <a:buSzPts val="700"/>
            </a:pPr>
            <a:r>
              <a:rPr lang="en-US" sz="700" dirty="0">
                <a:solidFill>
                  <a:schemeClr val="bg1"/>
                </a:solidFill>
                <a:latin typeface="Arial"/>
                <a:ea typeface="Arial"/>
                <a:cs typeface="Arial"/>
                <a:sym typeface="Arial"/>
              </a:rPr>
              <a:t>© FranklinCovey Co. All rights reserved. PROPRIETARY AND CONFIDENTIAL </a:t>
            </a:r>
            <a:endParaRPr lang="en-US" sz="700" dirty="0">
              <a:solidFill>
                <a:schemeClr val="bg1"/>
              </a:solidFill>
            </a:endParaRPr>
          </a:p>
        </p:txBody>
      </p:sp>
      <p:pic>
        <p:nvPicPr>
          <p:cNvPr id="14" name="Picture 13" descr="A picture containing text, clipart&#10;&#10;Description automatically generated">
            <a:extLst>
              <a:ext uri="{FF2B5EF4-FFF2-40B4-BE49-F238E27FC236}">
                <a16:creationId xmlns:a16="http://schemas.microsoft.com/office/drawing/2014/main" id="{9B8AF455-9740-7444-8658-EAA0DFF5BC39}"/>
              </a:ext>
            </a:extLst>
          </p:cNvPr>
          <p:cNvPicPr>
            <a:picLocks noChangeAspect="1"/>
          </p:cNvPicPr>
          <p:nvPr userDrawn="1"/>
        </p:nvPicPr>
        <p:blipFill>
          <a:blip r:embed="rId2"/>
          <a:stretch>
            <a:fillRect/>
          </a:stretch>
        </p:blipFill>
        <p:spPr>
          <a:xfrm>
            <a:off x="609600" y="6406414"/>
            <a:ext cx="990600" cy="146756"/>
          </a:xfrm>
          <a:prstGeom prst="rect">
            <a:avLst/>
          </a:prstGeom>
        </p:spPr>
      </p:pic>
    </p:spTree>
    <p:extLst>
      <p:ext uri="{BB962C8B-B14F-4D97-AF65-F5344CB8AC3E}">
        <p14:creationId xmlns:p14="http://schemas.microsoft.com/office/powerpoint/2010/main" val="4468421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Quote/Section Divider with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1CB31866-6596-AD4C-9299-8CCC9451291E}"/>
              </a:ext>
            </a:extLst>
          </p:cNvPr>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13" name="Title 12">
            <a:extLst>
              <a:ext uri="{FF2B5EF4-FFF2-40B4-BE49-F238E27FC236}">
                <a16:creationId xmlns:a16="http://schemas.microsoft.com/office/drawing/2014/main" id="{D62D1ED0-5E68-F345-8BE6-04F7FD218169}"/>
              </a:ext>
            </a:extLst>
          </p:cNvPr>
          <p:cNvSpPr>
            <a:spLocks noGrp="1"/>
          </p:cNvSpPr>
          <p:nvPr>
            <p:ph type="title" hasCustomPrompt="1"/>
          </p:nvPr>
        </p:nvSpPr>
        <p:spPr>
          <a:xfrm>
            <a:off x="609600" y="1219200"/>
            <a:ext cx="10972800" cy="1633093"/>
          </a:xfrm>
        </p:spPr>
        <p:txBody>
          <a:bodyPr anchor="t" anchorCtr="0">
            <a:noAutofit/>
          </a:bodyPr>
          <a:lstStyle>
            <a:lvl1pPr>
              <a:lnSpc>
                <a:spcPct val="100000"/>
              </a:lnSpc>
              <a:defRPr sz="5400" b="0" i="0" spc="0" baseline="0">
                <a:solidFill>
                  <a:schemeClr val="bg1"/>
                </a:solidFill>
                <a:latin typeface="Times New Roman" panose="02020603050405020304" pitchFamily="18" charset="0"/>
                <a:cs typeface="Times New Roman" panose="02020603050405020304" pitchFamily="18" charset="0"/>
              </a:defRPr>
            </a:lvl1pPr>
          </a:lstStyle>
          <a:p>
            <a:r>
              <a:rPr lang="en-US" dirty="0"/>
              <a:t>Single key idea or concept text</a:t>
            </a:r>
          </a:p>
        </p:txBody>
      </p:sp>
      <p:sp>
        <p:nvSpPr>
          <p:cNvPr id="8" name="Slide Number Placeholder 4">
            <a:extLst>
              <a:ext uri="{FF2B5EF4-FFF2-40B4-BE49-F238E27FC236}">
                <a16:creationId xmlns:a16="http://schemas.microsoft.com/office/drawing/2014/main" id="{8132C8EC-DED7-264A-B116-8AF77F46ED5E}"/>
              </a:ext>
            </a:extLst>
          </p:cNvPr>
          <p:cNvSpPr>
            <a:spLocks noGrp="1"/>
          </p:cNvSpPr>
          <p:nvPr>
            <p:ph type="sldNum" sz="quarter" idx="12"/>
          </p:nvPr>
        </p:nvSpPr>
        <p:spPr>
          <a:xfrm>
            <a:off x="11125200" y="6400800"/>
            <a:ext cx="457200" cy="365125"/>
          </a:xfrm>
          <a:prstGeom prst="rect">
            <a:avLst/>
          </a:prstGeom>
        </p:spPr>
        <p:txBody>
          <a:bodyPr/>
          <a:lstStyle>
            <a:lvl1pPr>
              <a:defRPr>
                <a:solidFill>
                  <a:schemeClr val="bg1"/>
                </a:solidFill>
              </a:defRPr>
            </a:lvl1pPr>
          </a:lstStyle>
          <a:p>
            <a:fld id="{51C557F5-C807-6C4C-A9D5-F8000D407BA5}" type="slidenum">
              <a:rPr lang="en-US" smtClean="0"/>
              <a:pPr/>
              <a:t>‹#›</a:t>
            </a:fld>
            <a:endParaRPr lang="en-US"/>
          </a:p>
        </p:txBody>
      </p:sp>
      <p:sp>
        <p:nvSpPr>
          <p:cNvPr id="3" name="Content Placeholder 2">
            <a:extLst>
              <a:ext uri="{FF2B5EF4-FFF2-40B4-BE49-F238E27FC236}">
                <a16:creationId xmlns:a16="http://schemas.microsoft.com/office/drawing/2014/main" id="{58037EC4-0178-5943-9E53-837B7AA78649}"/>
              </a:ext>
            </a:extLst>
          </p:cNvPr>
          <p:cNvSpPr>
            <a:spLocks noGrp="1"/>
          </p:cNvSpPr>
          <p:nvPr>
            <p:ph sz="quarter" idx="13"/>
          </p:nvPr>
        </p:nvSpPr>
        <p:spPr>
          <a:xfrm>
            <a:off x="609600" y="2944368"/>
            <a:ext cx="10972800" cy="2438400"/>
          </a:xfrm>
        </p:spPr>
        <p:txBody>
          <a:bodyPr/>
          <a:lstStyle>
            <a:lvl1pPr marL="342900" indent="-342900">
              <a:buClr>
                <a:schemeClr val="bg1"/>
              </a:buClr>
              <a:buFont typeface="Arial" panose="020B0604020202020204" pitchFamily="34" charset="0"/>
              <a:buChar char="•"/>
              <a:defRPr>
                <a:solidFill>
                  <a:schemeClr val="bg1"/>
                </a:solidFill>
              </a:defRPr>
            </a:lvl1pPr>
            <a:lvl2pPr marL="800100" indent="-342900">
              <a:buClr>
                <a:schemeClr val="bg1"/>
              </a:buClr>
              <a:buFont typeface="Arial" panose="020B0604020202020204" pitchFamily="34" charset="0"/>
              <a:buChar char="•"/>
              <a:defRPr>
                <a:solidFill>
                  <a:schemeClr val="bg1"/>
                </a:solidFill>
              </a:defRPr>
            </a:lvl2pPr>
            <a:lvl3pPr marL="1200150" indent="-285750">
              <a:buClr>
                <a:schemeClr val="bg1"/>
              </a:buClr>
              <a:buFont typeface="Arial" panose="020B0604020202020204" pitchFamily="34" charset="0"/>
              <a:buChar char="•"/>
              <a:defRPr>
                <a:solidFill>
                  <a:schemeClr val="bg1"/>
                </a:solidFill>
              </a:defRPr>
            </a:lvl3pPr>
            <a:lvl4pPr marL="1657350" indent="-285750">
              <a:buClr>
                <a:schemeClr val="bg1"/>
              </a:buClr>
              <a:buFont typeface="Arial" panose="020B0604020202020204" pitchFamily="34" charset="0"/>
              <a:buChar char="•"/>
              <a:defRPr>
                <a:solidFill>
                  <a:schemeClr val="bg1"/>
                </a:solidFill>
              </a:defRPr>
            </a:lvl4pPr>
            <a:lvl5pPr marL="2114550" indent="-285750">
              <a:buClr>
                <a:schemeClr val="bg1"/>
              </a:buClr>
              <a:buFont typeface="Arial" panose="020B0604020202020204" pitchFamily="34" charset="0"/>
              <a:buChar cha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Footer Placeholder 1">
            <a:extLst>
              <a:ext uri="{FF2B5EF4-FFF2-40B4-BE49-F238E27FC236}">
                <a16:creationId xmlns:a16="http://schemas.microsoft.com/office/drawing/2014/main" id="{5AC9070E-CB3E-9A45-920B-2B2EBAE67192}"/>
              </a:ext>
            </a:extLst>
          </p:cNvPr>
          <p:cNvSpPr txBox="1">
            <a:spLocks/>
          </p:cNvSpPr>
          <p:nvPr userDrawn="1"/>
        </p:nvSpPr>
        <p:spPr>
          <a:xfrm>
            <a:off x="6858000" y="6356499"/>
            <a:ext cx="4114800" cy="196671"/>
          </a:xfrm>
          <a:prstGeom prst="rect">
            <a:avLst/>
          </a:prstGeom>
        </p:spPr>
        <p:txBody>
          <a:bodyPr vert="horz" lIns="91440" tIns="45720" rIns="91440" bIns="45720" rtlCol="0" anchor="ctr"/>
          <a:lstStyle>
            <a:defPPr>
              <a:defRPr lang="en-US"/>
            </a:defPPr>
            <a:lvl1pPr marL="0" algn="l" defTabSz="914400" rtl="0" eaLnBrk="1" latinLnBrk="0" hangingPunct="1">
              <a:defRPr sz="7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buClr>
                <a:srgbClr val="000000"/>
              </a:buClr>
              <a:buSzPts val="700"/>
            </a:pPr>
            <a:r>
              <a:rPr lang="en-US" sz="700" dirty="0">
                <a:solidFill>
                  <a:schemeClr val="bg1"/>
                </a:solidFill>
                <a:latin typeface="Arial"/>
                <a:ea typeface="Arial"/>
                <a:cs typeface="Arial"/>
                <a:sym typeface="Arial"/>
              </a:rPr>
              <a:t>© FranklinCovey Co. All rights reserved. PROPRIETARY AND CONFIDENTIAL </a:t>
            </a:r>
            <a:endParaRPr lang="en-US" sz="700" dirty="0">
              <a:solidFill>
                <a:schemeClr val="bg1"/>
              </a:solidFill>
            </a:endParaRPr>
          </a:p>
        </p:txBody>
      </p:sp>
      <p:pic>
        <p:nvPicPr>
          <p:cNvPr id="11" name="Picture 10" descr="A picture containing text, clipart&#10;&#10;Description automatically generated">
            <a:extLst>
              <a:ext uri="{FF2B5EF4-FFF2-40B4-BE49-F238E27FC236}">
                <a16:creationId xmlns:a16="http://schemas.microsoft.com/office/drawing/2014/main" id="{38BDACA3-7D2D-F748-9D68-139311065E66}"/>
              </a:ext>
            </a:extLst>
          </p:cNvPr>
          <p:cNvPicPr>
            <a:picLocks noChangeAspect="1"/>
          </p:cNvPicPr>
          <p:nvPr userDrawn="1"/>
        </p:nvPicPr>
        <p:blipFill>
          <a:blip r:embed="rId2"/>
          <a:stretch>
            <a:fillRect/>
          </a:stretch>
        </p:blipFill>
        <p:spPr>
          <a:xfrm>
            <a:off x="609600" y="6406414"/>
            <a:ext cx="990600" cy="146756"/>
          </a:xfrm>
          <a:prstGeom prst="rect">
            <a:avLst/>
          </a:prstGeom>
        </p:spPr>
      </p:pic>
    </p:spTree>
    <p:extLst>
      <p:ext uri="{BB962C8B-B14F-4D97-AF65-F5344CB8AC3E}">
        <p14:creationId xmlns:p14="http://schemas.microsoft.com/office/powerpoint/2010/main" val="30930311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Section Divider 3">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1CB31866-6596-AD4C-9299-8CCC9451291E}"/>
              </a:ext>
            </a:extLst>
          </p:cNvPr>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8" name="Slide Number Placeholder 4">
            <a:extLst>
              <a:ext uri="{FF2B5EF4-FFF2-40B4-BE49-F238E27FC236}">
                <a16:creationId xmlns:a16="http://schemas.microsoft.com/office/drawing/2014/main" id="{8132C8EC-DED7-264A-B116-8AF77F46ED5E}"/>
              </a:ext>
            </a:extLst>
          </p:cNvPr>
          <p:cNvSpPr>
            <a:spLocks noGrp="1"/>
          </p:cNvSpPr>
          <p:nvPr>
            <p:ph type="sldNum" sz="quarter" idx="12"/>
          </p:nvPr>
        </p:nvSpPr>
        <p:spPr>
          <a:xfrm>
            <a:off x="11125200" y="6400800"/>
            <a:ext cx="457200" cy="365125"/>
          </a:xfrm>
          <a:prstGeom prst="rect">
            <a:avLst/>
          </a:prstGeom>
        </p:spPr>
        <p:txBody>
          <a:bodyPr/>
          <a:lstStyle>
            <a:lvl1pPr>
              <a:defRPr>
                <a:solidFill>
                  <a:schemeClr val="bg1"/>
                </a:solidFill>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a:p>
        </p:txBody>
      </p:sp>
      <p:sp>
        <p:nvSpPr>
          <p:cNvPr id="9" name="Title 12">
            <a:extLst>
              <a:ext uri="{FF2B5EF4-FFF2-40B4-BE49-F238E27FC236}">
                <a16:creationId xmlns:a16="http://schemas.microsoft.com/office/drawing/2014/main" id="{B16C1E2D-AC32-A943-886D-945EFFA24AE2}"/>
              </a:ext>
            </a:extLst>
          </p:cNvPr>
          <p:cNvSpPr>
            <a:spLocks noGrp="1"/>
          </p:cNvSpPr>
          <p:nvPr>
            <p:ph type="title" hasCustomPrompt="1"/>
          </p:nvPr>
        </p:nvSpPr>
        <p:spPr>
          <a:xfrm>
            <a:off x="609600" y="495300"/>
            <a:ext cx="10972800" cy="5372100"/>
          </a:xfrm>
        </p:spPr>
        <p:txBody>
          <a:bodyPr anchor="ctr" anchorCtr="0">
            <a:noAutofit/>
          </a:bodyPr>
          <a:lstStyle>
            <a:lvl1pPr>
              <a:lnSpc>
                <a:spcPct val="100000"/>
              </a:lnSpc>
              <a:defRPr sz="5400" b="0" i="0" spc="0" baseline="0">
                <a:solidFill>
                  <a:schemeClr val="bg1"/>
                </a:solidFill>
                <a:latin typeface="Times New Roman" panose="02020603050405020304" pitchFamily="18" charset="0"/>
                <a:cs typeface="Times New Roman" panose="02020603050405020304" pitchFamily="18" charset="0"/>
              </a:defRPr>
            </a:lvl1pPr>
          </a:lstStyle>
          <a:p>
            <a:r>
              <a:rPr lang="en-US" dirty="0"/>
              <a:t>Single key idea or concept text</a:t>
            </a:r>
          </a:p>
        </p:txBody>
      </p:sp>
      <p:sp>
        <p:nvSpPr>
          <p:cNvPr id="13" name="Footer Placeholder 1">
            <a:extLst>
              <a:ext uri="{FF2B5EF4-FFF2-40B4-BE49-F238E27FC236}">
                <a16:creationId xmlns:a16="http://schemas.microsoft.com/office/drawing/2014/main" id="{FBC18740-9C28-5C49-BD9A-FB3706415F9A}"/>
              </a:ext>
            </a:extLst>
          </p:cNvPr>
          <p:cNvSpPr txBox="1">
            <a:spLocks/>
          </p:cNvSpPr>
          <p:nvPr userDrawn="1"/>
        </p:nvSpPr>
        <p:spPr>
          <a:xfrm>
            <a:off x="6858000" y="6356499"/>
            <a:ext cx="4114800" cy="196671"/>
          </a:xfrm>
          <a:prstGeom prst="rect">
            <a:avLst/>
          </a:prstGeom>
        </p:spPr>
        <p:txBody>
          <a:bodyPr vert="horz" lIns="91440" tIns="45720" rIns="91440" bIns="45720" rtlCol="0" anchor="ctr"/>
          <a:lstStyle>
            <a:defPPr>
              <a:defRPr lang="en-US"/>
            </a:defPPr>
            <a:lvl1pPr marL="0" algn="l" defTabSz="914400" rtl="0" eaLnBrk="1" latinLnBrk="0" hangingPunct="1">
              <a:defRPr sz="7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buClr>
                <a:srgbClr val="000000"/>
              </a:buClr>
              <a:buSzPts val="700"/>
            </a:pPr>
            <a:r>
              <a:rPr lang="en-US" sz="700" dirty="0">
                <a:solidFill>
                  <a:schemeClr val="bg1"/>
                </a:solidFill>
                <a:latin typeface="Arial"/>
                <a:ea typeface="Arial"/>
                <a:cs typeface="Arial"/>
                <a:sym typeface="Arial"/>
              </a:rPr>
              <a:t>© FranklinCovey Co. All rights reserved. PROPRIETARY AND CONFIDENTIAL </a:t>
            </a:r>
            <a:endParaRPr lang="en-US" sz="700" dirty="0">
              <a:solidFill>
                <a:schemeClr val="bg1"/>
              </a:solidFill>
            </a:endParaRPr>
          </a:p>
        </p:txBody>
      </p:sp>
      <p:pic>
        <p:nvPicPr>
          <p:cNvPr id="14" name="Picture 13" descr="A picture containing text, clipart&#10;&#10;Description automatically generated">
            <a:extLst>
              <a:ext uri="{FF2B5EF4-FFF2-40B4-BE49-F238E27FC236}">
                <a16:creationId xmlns:a16="http://schemas.microsoft.com/office/drawing/2014/main" id="{7F025964-8C5D-304B-9364-500ADAAEE159}"/>
              </a:ext>
            </a:extLst>
          </p:cNvPr>
          <p:cNvPicPr>
            <a:picLocks noChangeAspect="1"/>
          </p:cNvPicPr>
          <p:nvPr userDrawn="1"/>
        </p:nvPicPr>
        <p:blipFill>
          <a:blip r:embed="rId2"/>
          <a:stretch>
            <a:fillRect/>
          </a:stretch>
        </p:blipFill>
        <p:spPr>
          <a:xfrm>
            <a:off x="609600" y="6406414"/>
            <a:ext cx="990600" cy="146756"/>
          </a:xfrm>
          <a:prstGeom prst="rect">
            <a:avLst/>
          </a:prstGeom>
        </p:spPr>
      </p:pic>
    </p:spTree>
    <p:extLst>
      <p:ext uri="{BB962C8B-B14F-4D97-AF65-F5344CB8AC3E}">
        <p14:creationId xmlns:p14="http://schemas.microsoft.com/office/powerpoint/2010/main" val="12727954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Quote/Section Divider with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1CB31866-6596-AD4C-9299-8CCC9451291E}"/>
              </a:ext>
            </a:extLst>
          </p:cNvPr>
          <p:cNvSpPr/>
          <p:nvPr userDrawn="1"/>
        </p:nvSpPr>
        <p:spPr>
          <a:xfrm>
            <a:off x="0" y="0"/>
            <a:ext cx="121920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13" name="Title 12">
            <a:extLst>
              <a:ext uri="{FF2B5EF4-FFF2-40B4-BE49-F238E27FC236}">
                <a16:creationId xmlns:a16="http://schemas.microsoft.com/office/drawing/2014/main" id="{D62D1ED0-5E68-F345-8BE6-04F7FD218169}"/>
              </a:ext>
            </a:extLst>
          </p:cNvPr>
          <p:cNvSpPr>
            <a:spLocks noGrp="1"/>
          </p:cNvSpPr>
          <p:nvPr>
            <p:ph type="title" hasCustomPrompt="1"/>
          </p:nvPr>
        </p:nvSpPr>
        <p:spPr>
          <a:xfrm>
            <a:off x="609600" y="1219200"/>
            <a:ext cx="10972800" cy="1633093"/>
          </a:xfrm>
        </p:spPr>
        <p:txBody>
          <a:bodyPr anchor="t" anchorCtr="0">
            <a:noAutofit/>
          </a:bodyPr>
          <a:lstStyle>
            <a:lvl1pPr>
              <a:lnSpc>
                <a:spcPct val="100000"/>
              </a:lnSpc>
              <a:defRPr sz="5400" b="0" i="0" spc="0" baseline="0">
                <a:solidFill>
                  <a:schemeClr val="bg1"/>
                </a:solidFill>
                <a:latin typeface="Times New Roman" panose="02020603050405020304" pitchFamily="18" charset="0"/>
                <a:cs typeface="Times New Roman" panose="02020603050405020304" pitchFamily="18" charset="0"/>
              </a:defRPr>
            </a:lvl1pPr>
          </a:lstStyle>
          <a:p>
            <a:r>
              <a:rPr lang="en-US" dirty="0"/>
              <a:t>Single key idea or concept text</a:t>
            </a:r>
          </a:p>
        </p:txBody>
      </p:sp>
      <p:sp>
        <p:nvSpPr>
          <p:cNvPr id="8" name="Slide Number Placeholder 4">
            <a:extLst>
              <a:ext uri="{FF2B5EF4-FFF2-40B4-BE49-F238E27FC236}">
                <a16:creationId xmlns:a16="http://schemas.microsoft.com/office/drawing/2014/main" id="{8132C8EC-DED7-264A-B116-8AF77F46ED5E}"/>
              </a:ext>
            </a:extLst>
          </p:cNvPr>
          <p:cNvSpPr>
            <a:spLocks noGrp="1"/>
          </p:cNvSpPr>
          <p:nvPr>
            <p:ph type="sldNum" sz="quarter" idx="12"/>
          </p:nvPr>
        </p:nvSpPr>
        <p:spPr>
          <a:xfrm>
            <a:off x="11125200" y="6400800"/>
            <a:ext cx="457200" cy="365125"/>
          </a:xfrm>
          <a:prstGeom prst="rect">
            <a:avLst/>
          </a:prstGeom>
        </p:spPr>
        <p:txBody>
          <a:bodyPr/>
          <a:lstStyle>
            <a:lvl1pPr>
              <a:defRPr>
                <a:solidFill>
                  <a:schemeClr val="bg1"/>
                </a:solidFill>
              </a:defRPr>
            </a:lvl1pPr>
          </a:lstStyle>
          <a:p>
            <a:fld id="{51C557F5-C807-6C4C-A9D5-F8000D407BA5}" type="slidenum">
              <a:rPr lang="en-US" smtClean="0"/>
              <a:pPr/>
              <a:t>‹#›</a:t>
            </a:fld>
            <a:endParaRPr lang="en-US"/>
          </a:p>
        </p:txBody>
      </p:sp>
      <p:sp>
        <p:nvSpPr>
          <p:cNvPr id="3" name="Content Placeholder 2">
            <a:extLst>
              <a:ext uri="{FF2B5EF4-FFF2-40B4-BE49-F238E27FC236}">
                <a16:creationId xmlns:a16="http://schemas.microsoft.com/office/drawing/2014/main" id="{58037EC4-0178-5943-9E53-837B7AA78649}"/>
              </a:ext>
            </a:extLst>
          </p:cNvPr>
          <p:cNvSpPr>
            <a:spLocks noGrp="1"/>
          </p:cNvSpPr>
          <p:nvPr>
            <p:ph sz="quarter" idx="13"/>
          </p:nvPr>
        </p:nvSpPr>
        <p:spPr>
          <a:xfrm>
            <a:off x="609600" y="2944368"/>
            <a:ext cx="10972800" cy="2438400"/>
          </a:xfrm>
        </p:spPr>
        <p:txBody>
          <a:bodyPr/>
          <a:lstStyle>
            <a:lvl1pPr marL="342900" indent="-342900">
              <a:buClr>
                <a:schemeClr val="bg1"/>
              </a:buClr>
              <a:buFont typeface="Arial" panose="020B0604020202020204" pitchFamily="34" charset="0"/>
              <a:buChar char="•"/>
              <a:defRPr>
                <a:solidFill>
                  <a:schemeClr val="bg1"/>
                </a:solidFill>
              </a:defRPr>
            </a:lvl1pPr>
            <a:lvl2pPr marL="800100" indent="-342900">
              <a:buClr>
                <a:schemeClr val="bg1"/>
              </a:buClr>
              <a:buFont typeface="Arial" panose="020B0604020202020204" pitchFamily="34" charset="0"/>
              <a:buChar char="•"/>
              <a:defRPr>
                <a:solidFill>
                  <a:schemeClr val="bg1"/>
                </a:solidFill>
              </a:defRPr>
            </a:lvl2pPr>
            <a:lvl3pPr marL="1200150" indent="-285750">
              <a:buClr>
                <a:schemeClr val="bg1"/>
              </a:buClr>
              <a:buFont typeface="Arial" panose="020B0604020202020204" pitchFamily="34" charset="0"/>
              <a:buChar char="•"/>
              <a:defRPr>
                <a:solidFill>
                  <a:schemeClr val="bg1"/>
                </a:solidFill>
              </a:defRPr>
            </a:lvl3pPr>
            <a:lvl4pPr marL="1657350" indent="-285750">
              <a:buClr>
                <a:schemeClr val="bg1"/>
              </a:buClr>
              <a:buFont typeface="Arial" panose="020B0604020202020204" pitchFamily="34" charset="0"/>
              <a:buChar char="•"/>
              <a:defRPr>
                <a:solidFill>
                  <a:schemeClr val="bg1"/>
                </a:solidFill>
              </a:defRPr>
            </a:lvl4pPr>
            <a:lvl5pPr marL="2114550" indent="-285750">
              <a:buClr>
                <a:schemeClr val="bg1"/>
              </a:buClr>
              <a:buFont typeface="Arial" panose="020B0604020202020204" pitchFamily="34" charset="0"/>
              <a:buChar cha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Footer Placeholder 1">
            <a:extLst>
              <a:ext uri="{FF2B5EF4-FFF2-40B4-BE49-F238E27FC236}">
                <a16:creationId xmlns:a16="http://schemas.microsoft.com/office/drawing/2014/main" id="{A3B3BECC-E596-8D44-89A3-82EE9BB28F5B}"/>
              </a:ext>
            </a:extLst>
          </p:cNvPr>
          <p:cNvSpPr txBox="1">
            <a:spLocks/>
          </p:cNvSpPr>
          <p:nvPr userDrawn="1"/>
        </p:nvSpPr>
        <p:spPr>
          <a:xfrm>
            <a:off x="6858000" y="6356499"/>
            <a:ext cx="4114800" cy="196671"/>
          </a:xfrm>
          <a:prstGeom prst="rect">
            <a:avLst/>
          </a:prstGeom>
        </p:spPr>
        <p:txBody>
          <a:bodyPr vert="horz" lIns="91440" tIns="45720" rIns="91440" bIns="45720" rtlCol="0" anchor="ctr"/>
          <a:lstStyle>
            <a:defPPr>
              <a:defRPr lang="en-US"/>
            </a:defPPr>
            <a:lvl1pPr marL="0" algn="l" defTabSz="914400" rtl="0" eaLnBrk="1" latinLnBrk="0" hangingPunct="1">
              <a:defRPr sz="7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buClr>
                <a:srgbClr val="000000"/>
              </a:buClr>
              <a:buSzPts val="700"/>
            </a:pPr>
            <a:r>
              <a:rPr lang="en-US" sz="700" dirty="0">
                <a:solidFill>
                  <a:schemeClr val="bg1"/>
                </a:solidFill>
                <a:latin typeface="Arial"/>
                <a:ea typeface="Arial"/>
                <a:cs typeface="Arial"/>
                <a:sym typeface="Arial"/>
              </a:rPr>
              <a:t>© FranklinCovey Co. All rights reserved. PROPRIETARY AND CONFIDENTIAL </a:t>
            </a:r>
            <a:endParaRPr lang="en-US" sz="700" dirty="0">
              <a:solidFill>
                <a:schemeClr val="bg1"/>
              </a:solidFill>
            </a:endParaRPr>
          </a:p>
        </p:txBody>
      </p:sp>
      <p:pic>
        <p:nvPicPr>
          <p:cNvPr id="11" name="Picture 10" descr="A picture containing text, clipart&#10;&#10;Description automatically generated">
            <a:extLst>
              <a:ext uri="{FF2B5EF4-FFF2-40B4-BE49-F238E27FC236}">
                <a16:creationId xmlns:a16="http://schemas.microsoft.com/office/drawing/2014/main" id="{0EBB31CC-5192-A646-9C19-3E4B87EF0E17}"/>
              </a:ext>
            </a:extLst>
          </p:cNvPr>
          <p:cNvPicPr>
            <a:picLocks noChangeAspect="1"/>
          </p:cNvPicPr>
          <p:nvPr userDrawn="1"/>
        </p:nvPicPr>
        <p:blipFill>
          <a:blip r:embed="rId2"/>
          <a:stretch>
            <a:fillRect/>
          </a:stretch>
        </p:blipFill>
        <p:spPr>
          <a:xfrm>
            <a:off x="609600" y="6406414"/>
            <a:ext cx="990600" cy="146756"/>
          </a:xfrm>
          <a:prstGeom prst="rect">
            <a:avLst/>
          </a:prstGeom>
        </p:spPr>
      </p:pic>
    </p:spTree>
    <p:extLst>
      <p:ext uri="{BB962C8B-B14F-4D97-AF65-F5344CB8AC3E}">
        <p14:creationId xmlns:p14="http://schemas.microsoft.com/office/powerpoint/2010/main" val="5518622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Quote/Section Divider 4">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1CB31866-6596-AD4C-9299-8CCC9451291E}"/>
              </a:ext>
            </a:extLst>
          </p:cNvPr>
          <p:cNvSpPr/>
          <p:nvPr userDrawn="1"/>
        </p:nvSpPr>
        <p:spPr>
          <a:xfrm>
            <a:off x="0" y="0"/>
            <a:ext cx="121920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8" name="Slide Number Placeholder 4">
            <a:extLst>
              <a:ext uri="{FF2B5EF4-FFF2-40B4-BE49-F238E27FC236}">
                <a16:creationId xmlns:a16="http://schemas.microsoft.com/office/drawing/2014/main" id="{8132C8EC-DED7-264A-B116-8AF77F46ED5E}"/>
              </a:ext>
            </a:extLst>
          </p:cNvPr>
          <p:cNvSpPr>
            <a:spLocks noGrp="1"/>
          </p:cNvSpPr>
          <p:nvPr>
            <p:ph type="sldNum" sz="quarter" idx="12"/>
          </p:nvPr>
        </p:nvSpPr>
        <p:spPr>
          <a:xfrm>
            <a:off x="11125200" y="6400800"/>
            <a:ext cx="457200" cy="365125"/>
          </a:xfrm>
          <a:prstGeom prst="rect">
            <a:avLst/>
          </a:prstGeom>
        </p:spPr>
        <p:txBody>
          <a:bodyPr/>
          <a:lstStyle>
            <a:lvl1pPr>
              <a:defRPr>
                <a:solidFill>
                  <a:schemeClr val="bg1"/>
                </a:solidFill>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a:p>
        </p:txBody>
      </p:sp>
      <p:sp>
        <p:nvSpPr>
          <p:cNvPr id="9" name="Title 12">
            <a:extLst>
              <a:ext uri="{FF2B5EF4-FFF2-40B4-BE49-F238E27FC236}">
                <a16:creationId xmlns:a16="http://schemas.microsoft.com/office/drawing/2014/main" id="{75287CAE-FD44-A84A-B47B-66AD2E064914}"/>
              </a:ext>
            </a:extLst>
          </p:cNvPr>
          <p:cNvSpPr>
            <a:spLocks noGrp="1"/>
          </p:cNvSpPr>
          <p:nvPr>
            <p:ph type="title" hasCustomPrompt="1"/>
          </p:nvPr>
        </p:nvSpPr>
        <p:spPr>
          <a:xfrm>
            <a:off x="609600" y="533400"/>
            <a:ext cx="10972800" cy="5334000"/>
          </a:xfrm>
        </p:spPr>
        <p:txBody>
          <a:bodyPr anchor="ctr" anchorCtr="0">
            <a:noAutofit/>
          </a:bodyPr>
          <a:lstStyle>
            <a:lvl1pPr>
              <a:lnSpc>
                <a:spcPct val="100000"/>
              </a:lnSpc>
              <a:defRPr sz="5400" b="0" i="0" spc="0" baseline="0">
                <a:solidFill>
                  <a:schemeClr val="bg1"/>
                </a:solidFill>
                <a:latin typeface="Times New Roman" panose="02020603050405020304" pitchFamily="18" charset="0"/>
                <a:cs typeface="Times New Roman" panose="02020603050405020304" pitchFamily="18" charset="0"/>
              </a:defRPr>
            </a:lvl1pPr>
          </a:lstStyle>
          <a:p>
            <a:r>
              <a:rPr lang="en-US" dirty="0"/>
              <a:t>Single key idea or concept text</a:t>
            </a:r>
          </a:p>
        </p:txBody>
      </p:sp>
      <p:sp>
        <p:nvSpPr>
          <p:cNvPr id="13" name="Footer Placeholder 1">
            <a:extLst>
              <a:ext uri="{FF2B5EF4-FFF2-40B4-BE49-F238E27FC236}">
                <a16:creationId xmlns:a16="http://schemas.microsoft.com/office/drawing/2014/main" id="{1BE537FA-6C78-D64A-B956-89BCA14861E0}"/>
              </a:ext>
            </a:extLst>
          </p:cNvPr>
          <p:cNvSpPr txBox="1">
            <a:spLocks/>
          </p:cNvSpPr>
          <p:nvPr userDrawn="1"/>
        </p:nvSpPr>
        <p:spPr>
          <a:xfrm>
            <a:off x="6858000" y="6356499"/>
            <a:ext cx="4114800" cy="196671"/>
          </a:xfrm>
          <a:prstGeom prst="rect">
            <a:avLst/>
          </a:prstGeom>
        </p:spPr>
        <p:txBody>
          <a:bodyPr vert="horz" lIns="91440" tIns="45720" rIns="91440" bIns="45720" rtlCol="0" anchor="ctr"/>
          <a:lstStyle>
            <a:defPPr>
              <a:defRPr lang="en-US"/>
            </a:defPPr>
            <a:lvl1pPr marL="0" algn="l" defTabSz="914400" rtl="0" eaLnBrk="1" latinLnBrk="0" hangingPunct="1">
              <a:defRPr sz="7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buClr>
                <a:srgbClr val="000000"/>
              </a:buClr>
              <a:buSzPts val="700"/>
            </a:pPr>
            <a:r>
              <a:rPr lang="en-US" sz="700" dirty="0">
                <a:solidFill>
                  <a:schemeClr val="bg1"/>
                </a:solidFill>
                <a:latin typeface="Arial"/>
                <a:ea typeface="Arial"/>
                <a:cs typeface="Arial"/>
                <a:sym typeface="Arial"/>
              </a:rPr>
              <a:t>© FranklinCovey Co. All rights reserved. PROPRIETARY AND CONFIDENTIAL </a:t>
            </a:r>
            <a:endParaRPr lang="en-US" sz="700" dirty="0">
              <a:solidFill>
                <a:schemeClr val="bg1"/>
              </a:solidFill>
            </a:endParaRPr>
          </a:p>
        </p:txBody>
      </p:sp>
      <p:pic>
        <p:nvPicPr>
          <p:cNvPr id="14" name="Picture 13" descr="A picture containing text, clipart&#10;&#10;Description automatically generated">
            <a:extLst>
              <a:ext uri="{FF2B5EF4-FFF2-40B4-BE49-F238E27FC236}">
                <a16:creationId xmlns:a16="http://schemas.microsoft.com/office/drawing/2014/main" id="{9C77E3C7-D569-7A4E-9186-64143D36FA63}"/>
              </a:ext>
            </a:extLst>
          </p:cNvPr>
          <p:cNvPicPr>
            <a:picLocks noChangeAspect="1"/>
          </p:cNvPicPr>
          <p:nvPr userDrawn="1"/>
        </p:nvPicPr>
        <p:blipFill>
          <a:blip r:embed="rId2"/>
          <a:stretch>
            <a:fillRect/>
          </a:stretch>
        </p:blipFill>
        <p:spPr>
          <a:xfrm>
            <a:off x="609600" y="6406414"/>
            <a:ext cx="990600" cy="146756"/>
          </a:xfrm>
          <a:prstGeom prst="rect">
            <a:avLst/>
          </a:prstGeom>
        </p:spPr>
      </p:pic>
    </p:spTree>
    <p:extLst>
      <p:ext uri="{BB962C8B-B14F-4D97-AF65-F5344CB8AC3E}">
        <p14:creationId xmlns:p14="http://schemas.microsoft.com/office/powerpoint/2010/main" val="11108239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_Quote/Section Divider with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1CB31866-6596-AD4C-9299-8CCC9451291E}"/>
              </a:ext>
            </a:extLst>
          </p:cNvPr>
          <p:cNvSpPr/>
          <p:nvPr userDrawn="1"/>
        </p:nvSpPr>
        <p:spPr>
          <a:xfrm>
            <a:off x="0" y="0"/>
            <a:ext cx="12192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13" name="Title 12">
            <a:extLst>
              <a:ext uri="{FF2B5EF4-FFF2-40B4-BE49-F238E27FC236}">
                <a16:creationId xmlns:a16="http://schemas.microsoft.com/office/drawing/2014/main" id="{D62D1ED0-5E68-F345-8BE6-04F7FD218169}"/>
              </a:ext>
            </a:extLst>
          </p:cNvPr>
          <p:cNvSpPr>
            <a:spLocks noGrp="1"/>
          </p:cNvSpPr>
          <p:nvPr>
            <p:ph type="title" hasCustomPrompt="1"/>
          </p:nvPr>
        </p:nvSpPr>
        <p:spPr>
          <a:xfrm>
            <a:off x="609600" y="1219200"/>
            <a:ext cx="10972800" cy="1633093"/>
          </a:xfrm>
        </p:spPr>
        <p:txBody>
          <a:bodyPr anchor="t" anchorCtr="0">
            <a:noAutofit/>
          </a:bodyPr>
          <a:lstStyle>
            <a:lvl1pPr>
              <a:lnSpc>
                <a:spcPct val="100000"/>
              </a:lnSpc>
              <a:defRPr sz="5400" b="0" i="0" spc="0" baseline="0">
                <a:solidFill>
                  <a:schemeClr val="bg1"/>
                </a:solidFill>
                <a:latin typeface="Times New Roman" panose="02020603050405020304" pitchFamily="18" charset="0"/>
                <a:cs typeface="Times New Roman" panose="02020603050405020304" pitchFamily="18" charset="0"/>
              </a:defRPr>
            </a:lvl1pPr>
          </a:lstStyle>
          <a:p>
            <a:r>
              <a:rPr lang="en-US" dirty="0"/>
              <a:t>Single key idea or concept text</a:t>
            </a:r>
          </a:p>
        </p:txBody>
      </p:sp>
      <p:sp>
        <p:nvSpPr>
          <p:cNvPr id="8" name="Slide Number Placeholder 4">
            <a:extLst>
              <a:ext uri="{FF2B5EF4-FFF2-40B4-BE49-F238E27FC236}">
                <a16:creationId xmlns:a16="http://schemas.microsoft.com/office/drawing/2014/main" id="{8132C8EC-DED7-264A-B116-8AF77F46ED5E}"/>
              </a:ext>
            </a:extLst>
          </p:cNvPr>
          <p:cNvSpPr>
            <a:spLocks noGrp="1"/>
          </p:cNvSpPr>
          <p:nvPr>
            <p:ph type="sldNum" sz="quarter" idx="12"/>
          </p:nvPr>
        </p:nvSpPr>
        <p:spPr>
          <a:xfrm>
            <a:off x="11125200" y="6400800"/>
            <a:ext cx="457200" cy="365125"/>
          </a:xfrm>
          <a:prstGeom prst="rect">
            <a:avLst/>
          </a:prstGeom>
        </p:spPr>
        <p:txBody>
          <a:bodyPr/>
          <a:lstStyle>
            <a:lvl1pPr>
              <a:defRPr>
                <a:solidFill>
                  <a:schemeClr val="bg1"/>
                </a:solidFill>
              </a:defRPr>
            </a:lvl1pPr>
          </a:lstStyle>
          <a:p>
            <a:fld id="{51C557F5-C807-6C4C-A9D5-F8000D407BA5}" type="slidenum">
              <a:rPr lang="en-US" smtClean="0"/>
              <a:pPr/>
              <a:t>‹#›</a:t>
            </a:fld>
            <a:endParaRPr lang="en-US"/>
          </a:p>
        </p:txBody>
      </p:sp>
      <p:sp>
        <p:nvSpPr>
          <p:cNvPr id="3" name="Content Placeholder 2">
            <a:extLst>
              <a:ext uri="{FF2B5EF4-FFF2-40B4-BE49-F238E27FC236}">
                <a16:creationId xmlns:a16="http://schemas.microsoft.com/office/drawing/2014/main" id="{58037EC4-0178-5943-9E53-837B7AA78649}"/>
              </a:ext>
            </a:extLst>
          </p:cNvPr>
          <p:cNvSpPr>
            <a:spLocks noGrp="1"/>
          </p:cNvSpPr>
          <p:nvPr>
            <p:ph sz="quarter" idx="13"/>
          </p:nvPr>
        </p:nvSpPr>
        <p:spPr>
          <a:xfrm>
            <a:off x="609600" y="2944368"/>
            <a:ext cx="10972800" cy="2438400"/>
          </a:xfrm>
        </p:spPr>
        <p:txBody>
          <a:bodyPr/>
          <a:lstStyle>
            <a:lvl1pPr marL="342900" indent="-342900">
              <a:buClr>
                <a:schemeClr val="bg1"/>
              </a:buClr>
              <a:buFont typeface="Arial" panose="020B0604020202020204" pitchFamily="34" charset="0"/>
              <a:buChar char="•"/>
              <a:defRPr>
                <a:solidFill>
                  <a:schemeClr val="bg1"/>
                </a:solidFill>
              </a:defRPr>
            </a:lvl1pPr>
            <a:lvl2pPr marL="800100" indent="-342900">
              <a:buClr>
                <a:schemeClr val="bg1"/>
              </a:buClr>
              <a:buFont typeface="Arial" panose="020B0604020202020204" pitchFamily="34" charset="0"/>
              <a:buChar char="•"/>
              <a:defRPr>
                <a:solidFill>
                  <a:schemeClr val="bg1"/>
                </a:solidFill>
              </a:defRPr>
            </a:lvl2pPr>
            <a:lvl3pPr marL="1200150" indent="-285750">
              <a:buClr>
                <a:schemeClr val="bg1"/>
              </a:buClr>
              <a:buFont typeface="Arial" panose="020B0604020202020204" pitchFamily="34" charset="0"/>
              <a:buChar char="•"/>
              <a:defRPr>
                <a:solidFill>
                  <a:schemeClr val="bg1"/>
                </a:solidFill>
              </a:defRPr>
            </a:lvl3pPr>
            <a:lvl4pPr marL="1657350" indent="-285750">
              <a:buClr>
                <a:schemeClr val="bg1"/>
              </a:buClr>
              <a:buFont typeface="Arial" panose="020B0604020202020204" pitchFamily="34" charset="0"/>
              <a:buChar char="•"/>
              <a:defRPr>
                <a:solidFill>
                  <a:schemeClr val="bg1"/>
                </a:solidFill>
              </a:defRPr>
            </a:lvl4pPr>
            <a:lvl5pPr marL="2114550" indent="-285750">
              <a:buClr>
                <a:schemeClr val="bg1"/>
              </a:buClr>
              <a:buFont typeface="Arial" panose="020B0604020202020204" pitchFamily="34" charset="0"/>
              <a:buChar cha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Footer Placeholder 1">
            <a:extLst>
              <a:ext uri="{FF2B5EF4-FFF2-40B4-BE49-F238E27FC236}">
                <a16:creationId xmlns:a16="http://schemas.microsoft.com/office/drawing/2014/main" id="{5535B54C-7D58-6843-BA77-0D348D9F772A}"/>
              </a:ext>
            </a:extLst>
          </p:cNvPr>
          <p:cNvSpPr txBox="1">
            <a:spLocks/>
          </p:cNvSpPr>
          <p:nvPr userDrawn="1"/>
        </p:nvSpPr>
        <p:spPr>
          <a:xfrm>
            <a:off x="6858000" y="6356499"/>
            <a:ext cx="4114800" cy="196671"/>
          </a:xfrm>
          <a:prstGeom prst="rect">
            <a:avLst/>
          </a:prstGeom>
        </p:spPr>
        <p:txBody>
          <a:bodyPr vert="horz" lIns="91440" tIns="45720" rIns="91440" bIns="45720" rtlCol="0" anchor="ctr"/>
          <a:lstStyle>
            <a:defPPr>
              <a:defRPr lang="en-US"/>
            </a:defPPr>
            <a:lvl1pPr marL="0" algn="l" defTabSz="914400" rtl="0" eaLnBrk="1" latinLnBrk="0" hangingPunct="1">
              <a:defRPr sz="7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buClr>
                <a:srgbClr val="000000"/>
              </a:buClr>
              <a:buSzPts val="700"/>
            </a:pPr>
            <a:r>
              <a:rPr lang="en-US" sz="700" dirty="0">
                <a:solidFill>
                  <a:schemeClr val="bg1"/>
                </a:solidFill>
                <a:latin typeface="Arial"/>
                <a:ea typeface="Arial"/>
                <a:cs typeface="Arial"/>
                <a:sym typeface="Arial"/>
              </a:rPr>
              <a:t>© FranklinCovey Co. All rights reserved. PROPRIETARY AND CONFIDENTIAL </a:t>
            </a:r>
            <a:endParaRPr lang="en-US" sz="700" dirty="0">
              <a:solidFill>
                <a:schemeClr val="bg1"/>
              </a:solidFill>
            </a:endParaRPr>
          </a:p>
        </p:txBody>
      </p:sp>
      <p:pic>
        <p:nvPicPr>
          <p:cNvPr id="11" name="Picture 10" descr="A picture containing text, clipart&#10;&#10;Description automatically generated">
            <a:extLst>
              <a:ext uri="{FF2B5EF4-FFF2-40B4-BE49-F238E27FC236}">
                <a16:creationId xmlns:a16="http://schemas.microsoft.com/office/drawing/2014/main" id="{030F892B-7E74-8D48-A300-B1CC366E1BD9}"/>
              </a:ext>
            </a:extLst>
          </p:cNvPr>
          <p:cNvPicPr>
            <a:picLocks noChangeAspect="1"/>
          </p:cNvPicPr>
          <p:nvPr userDrawn="1"/>
        </p:nvPicPr>
        <p:blipFill>
          <a:blip r:embed="rId2"/>
          <a:stretch>
            <a:fillRect/>
          </a:stretch>
        </p:blipFill>
        <p:spPr>
          <a:xfrm>
            <a:off x="609600" y="6406414"/>
            <a:ext cx="990600" cy="146756"/>
          </a:xfrm>
          <a:prstGeom prst="rect">
            <a:avLst/>
          </a:prstGeom>
        </p:spPr>
      </p:pic>
    </p:spTree>
    <p:extLst>
      <p:ext uri="{BB962C8B-B14F-4D97-AF65-F5344CB8AC3E}">
        <p14:creationId xmlns:p14="http://schemas.microsoft.com/office/powerpoint/2010/main" val="31831251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Quote/Section Divider 5">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1CB31866-6596-AD4C-9299-8CCC9451291E}"/>
              </a:ext>
            </a:extLst>
          </p:cNvPr>
          <p:cNvSpPr/>
          <p:nvPr userDrawn="1"/>
        </p:nvSpPr>
        <p:spPr>
          <a:xfrm>
            <a:off x="0" y="0"/>
            <a:ext cx="12192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8" name="Slide Number Placeholder 4">
            <a:extLst>
              <a:ext uri="{FF2B5EF4-FFF2-40B4-BE49-F238E27FC236}">
                <a16:creationId xmlns:a16="http://schemas.microsoft.com/office/drawing/2014/main" id="{8132C8EC-DED7-264A-B116-8AF77F46ED5E}"/>
              </a:ext>
            </a:extLst>
          </p:cNvPr>
          <p:cNvSpPr>
            <a:spLocks noGrp="1"/>
          </p:cNvSpPr>
          <p:nvPr>
            <p:ph type="sldNum" sz="quarter" idx="12"/>
          </p:nvPr>
        </p:nvSpPr>
        <p:spPr>
          <a:xfrm>
            <a:off x="11125200" y="6400800"/>
            <a:ext cx="457200" cy="365125"/>
          </a:xfrm>
          <a:prstGeom prst="rect">
            <a:avLst/>
          </a:prstGeom>
        </p:spPr>
        <p:txBody>
          <a:bodyPr/>
          <a:lstStyle>
            <a:lvl1pPr>
              <a:defRPr>
                <a:solidFill>
                  <a:schemeClr val="bg1"/>
                </a:solidFill>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a:p>
        </p:txBody>
      </p:sp>
      <p:sp>
        <p:nvSpPr>
          <p:cNvPr id="9" name="Title 12">
            <a:extLst>
              <a:ext uri="{FF2B5EF4-FFF2-40B4-BE49-F238E27FC236}">
                <a16:creationId xmlns:a16="http://schemas.microsoft.com/office/drawing/2014/main" id="{8C8B8B6C-7FA1-384C-B159-E22CA795E7DA}"/>
              </a:ext>
            </a:extLst>
          </p:cNvPr>
          <p:cNvSpPr>
            <a:spLocks noGrp="1"/>
          </p:cNvSpPr>
          <p:nvPr>
            <p:ph type="title" hasCustomPrompt="1"/>
          </p:nvPr>
        </p:nvSpPr>
        <p:spPr>
          <a:xfrm>
            <a:off x="609600" y="642056"/>
            <a:ext cx="10972800" cy="5225344"/>
          </a:xfrm>
        </p:spPr>
        <p:txBody>
          <a:bodyPr anchor="ctr" anchorCtr="0">
            <a:noAutofit/>
          </a:bodyPr>
          <a:lstStyle>
            <a:lvl1pPr>
              <a:lnSpc>
                <a:spcPct val="100000"/>
              </a:lnSpc>
              <a:defRPr sz="5400" b="0" i="0" spc="0" baseline="0">
                <a:solidFill>
                  <a:schemeClr val="bg1"/>
                </a:solidFill>
                <a:latin typeface="Times New Roman" panose="02020603050405020304" pitchFamily="18" charset="0"/>
                <a:cs typeface="Times New Roman" panose="02020603050405020304" pitchFamily="18" charset="0"/>
              </a:defRPr>
            </a:lvl1pPr>
          </a:lstStyle>
          <a:p>
            <a:r>
              <a:rPr lang="en-US" dirty="0"/>
              <a:t>Single key idea or concept text</a:t>
            </a:r>
          </a:p>
        </p:txBody>
      </p:sp>
      <p:sp>
        <p:nvSpPr>
          <p:cNvPr id="13" name="Footer Placeholder 1">
            <a:extLst>
              <a:ext uri="{FF2B5EF4-FFF2-40B4-BE49-F238E27FC236}">
                <a16:creationId xmlns:a16="http://schemas.microsoft.com/office/drawing/2014/main" id="{14C707AE-7DF1-6947-A9DD-2AD9FFB8F180}"/>
              </a:ext>
            </a:extLst>
          </p:cNvPr>
          <p:cNvSpPr txBox="1">
            <a:spLocks/>
          </p:cNvSpPr>
          <p:nvPr userDrawn="1"/>
        </p:nvSpPr>
        <p:spPr>
          <a:xfrm>
            <a:off x="6858000" y="6356499"/>
            <a:ext cx="4114800" cy="196671"/>
          </a:xfrm>
          <a:prstGeom prst="rect">
            <a:avLst/>
          </a:prstGeom>
        </p:spPr>
        <p:txBody>
          <a:bodyPr vert="horz" lIns="91440" tIns="45720" rIns="91440" bIns="45720" rtlCol="0" anchor="ctr"/>
          <a:lstStyle>
            <a:defPPr>
              <a:defRPr lang="en-US"/>
            </a:defPPr>
            <a:lvl1pPr marL="0" algn="l" defTabSz="914400" rtl="0" eaLnBrk="1" latinLnBrk="0" hangingPunct="1">
              <a:defRPr sz="7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buClr>
                <a:srgbClr val="000000"/>
              </a:buClr>
              <a:buSzPts val="700"/>
            </a:pPr>
            <a:r>
              <a:rPr lang="en-US" sz="700" dirty="0">
                <a:solidFill>
                  <a:schemeClr val="bg1"/>
                </a:solidFill>
                <a:latin typeface="Arial"/>
                <a:ea typeface="Arial"/>
                <a:cs typeface="Arial"/>
                <a:sym typeface="Arial"/>
              </a:rPr>
              <a:t>© FranklinCovey Co. All rights reserved. PROPRIETARY AND CONFIDENTIAL </a:t>
            </a:r>
            <a:endParaRPr lang="en-US" sz="700" dirty="0">
              <a:solidFill>
                <a:schemeClr val="bg1"/>
              </a:solidFill>
            </a:endParaRPr>
          </a:p>
        </p:txBody>
      </p:sp>
      <p:pic>
        <p:nvPicPr>
          <p:cNvPr id="14" name="Picture 13" descr="A picture containing text, clipart&#10;&#10;Description automatically generated">
            <a:extLst>
              <a:ext uri="{FF2B5EF4-FFF2-40B4-BE49-F238E27FC236}">
                <a16:creationId xmlns:a16="http://schemas.microsoft.com/office/drawing/2014/main" id="{C0F61E8B-4F80-124D-9EE9-F1FF14531FED}"/>
              </a:ext>
            </a:extLst>
          </p:cNvPr>
          <p:cNvPicPr>
            <a:picLocks noChangeAspect="1"/>
          </p:cNvPicPr>
          <p:nvPr userDrawn="1"/>
        </p:nvPicPr>
        <p:blipFill>
          <a:blip r:embed="rId2"/>
          <a:stretch>
            <a:fillRect/>
          </a:stretch>
        </p:blipFill>
        <p:spPr>
          <a:xfrm>
            <a:off x="609600" y="6406414"/>
            <a:ext cx="990600" cy="146756"/>
          </a:xfrm>
          <a:prstGeom prst="rect">
            <a:avLst/>
          </a:prstGeom>
        </p:spPr>
      </p:pic>
    </p:spTree>
    <p:extLst>
      <p:ext uri="{BB962C8B-B14F-4D97-AF65-F5344CB8AC3E}">
        <p14:creationId xmlns:p14="http://schemas.microsoft.com/office/powerpoint/2010/main" val="26107693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_Quote/Section Divider with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1CB31866-6596-AD4C-9299-8CCC9451291E}"/>
              </a:ext>
            </a:extLst>
          </p:cNvPr>
          <p:cNvSpPr/>
          <p:nvPr userDrawn="1"/>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13" name="Title 12">
            <a:extLst>
              <a:ext uri="{FF2B5EF4-FFF2-40B4-BE49-F238E27FC236}">
                <a16:creationId xmlns:a16="http://schemas.microsoft.com/office/drawing/2014/main" id="{D62D1ED0-5E68-F345-8BE6-04F7FD218169}"/>
              </a:ext>
            </a:extLst>
          </p:cNvPr>
          <p:cNvSpPr>
            <a:spLocks noGrp="1"/>
          </p:cNvSpPr>
          <p:nvPr>
            <p:ph type="title" hasCustomPrompt="1"/>
          </p:nvPr>
        </p:nvSpPr>
        <p:spPr>
          <a:xfrm>
            <a:off x="609600" y="1219200"/>
            <a:ext cx="10972800" cy="1633093"/>
          </a:xfrm>
        </p:spPr>
        <p:txBody>
          <a:bodyPr anchor="t" anchorCtr="0">
            <a:noAutofit/>
          </a:bodyPr>
          <a:lstStyle>
            <a:lvl1pPr>
              <a:lnSpc>
                <a:spcPct val="100000"/>
              </a:lnSpc>
              <a:defRPr sz="5400" b="0" i="0" spc="0" baseline="0">
                <a:solidFill>
                  <a:schemeClr val="bg1"/>
                </a:solidFill>
                <a:latin typeface="Times New Roman" panose="02020603050405020304" pitchFamily="18" charset="0"/>
                <a:cs typeface="Times New Roman" panose="02020603050405020304" pitchFamily="18" charset="0"/>
              </a:defRPr>
            </a:lvl1pPr>
          </a:lstStyle>
          <a:p>
            <a:r>
              <a:rPr lang="en-US" dirty="0"/>
              <a:t>Single key idea or concept text</a:t>
            </a:r>
          </a:p>
        </p:txBody>
      </p:sp>
      <p:sp>
        <p:nvSpPr>
          <p:cNvPr id="8" name="Slide Number Placeholder 4">
            <a:extLst>
              <a:ext uri="{FF2B5EF4-FFF2-40B4-BE49-F238E27FC236}">
                <a16:creationId xmlns:a16="http://schemas.microsoft.com/office/drawing/2014/main" id="{8132C8EC-DED7-264A-B116-8AF77F46ED5E}"/>
              </a:ext>
            </a:extLst>
          </p:cNvPr>
          <p:cNvSpPr>
            <a:spLocks noGrp="1"/>
          </p:cNvSpPr>
          <p:nvPr>
            <p:ph type="sldNum" sz="quarter" idx="12"/>
          </p:nvPr>
        </p:nvSpPr>
        <p:spPr>
          <a:xfrm>
            <a:off x="11125200" y="6400800"/>
            <a:ext cx="457200" cy="365125"/>
          </a:xfrm>
          <a:prstGeom prst="rect">
            <a:avLst/>
          </a:prstGeom>
        </p:spPr>
        <p:txBody>
          <a:bodyPr/>
          <a:lstStyle>
            <a:lvl1pPr>
              <a:defRPr>
                <a:solidFill>
                  <a:schemeClr val="bg1"/>
                </a:solidFill>
              </a:defRPr>
            </a:lvl1pPr>
          </a:lstStyle>
          <a:p>
            <a:fld id="{51C557F5-C807-6C4C-A9D5-F8000D407BA5}" type="slidenum">
              <a:rPr lang="en-US" smtClean="0"/>
              <a:pPr/>
              <a:t>‹#›</a:t>
            </a:fld>
            <a:endParaRPr lang="en-US"/>
          </a:p>
        </p:txBody>
      </p:sp>
      <p:sp>
        <p:nvSpPr>
          <p:cNvPr id="3" name="Content Placeholder 2">
            <a:extLst>
              <a:ext uri="{FF2B5EF4-FFF2-40B4-BE49-F238E27FC236}">
                <a16:creationId xmlns:a16="http://schemas.microsoft.com/office/drawing/2014/main" id="{58037EC4-0178-5943-9E53-837B7AA78649}"/>
              </a:ext>
            </a:extLst>
          </p:cNvPr>
          <p:cNvSpPr>
            <a:spLocks noGrp="1"/>
          </p:cNvSpPr>
          <p:nvPr>
            <p:ph sz="quarter" idx="13"/>
          </p:nvPr>
        </p:nvSpPr>
        <p:spPr>
          <a:xfrm>
            <a:off x="609600" y="2944368"/>
            <a:ext cx="10972800" cy="2438400"/>
          </a:xfrm>
        </p:spPr>
        <p:txBody>
          <a:bodyPr/>
          <a:lstStyle>
            <a:lvl1pPr marL="342900" indent="-342900">
              <a:buClr>
                <a:schemeClr val="bg1"/>
              </a:buClr>
              <a:buFont typeface="Arial" panose="020B0604020202020204" pitchFamily="34" charset="0"/>
              <a:buChar char="•"/>
              <a:defRPr>
                <a:solidFill>
                  <a:schemeClr val="bg1"/>
                </a:solidFill>
              </a:defRPr>
            </a:lvl1pPr>
            <a:lvl2pPr marL="800100" indent="-342900">
              <a:buClr>
                <a:schemeClr val="bg1"/>
              </a:buClr>
              <a:buFont typeface="Arial" panose="020B0604020202020204" pitchFamily="34" charset="0"/>
              <a:buChar char="•"/>
              <a:defRPr>
                <a:solidFill>
                  <a:schemeClr val="bg1"/>
                </a:solidFill>
              </a:defRPr>
            </a:lvl2pPr>
            <a:lvl3pPr marL="1200150" indent="-285750">
              <a:buClr>
                <a:schemeClr val="bg1"/>
              </a:buClr>
              <a:buFont typeface="Arial" panose="020B0604020202020204" pitchFamily="34" charset="0"/>
              <a:buChar char="•"/>
              <a:defRPr>
                <a:solidFill>
                  <a:schemeClr val="bg1"/>
                </a:solidFill>
              </a:defRPr>
            </a:lvl3pPr>
            <a:lvl4pPr marL="1657350" indent="-285750">
              <a:buClr>
                <a:schemeClr val="bg1"/>
              </a:buClr>
              <a:buFont typeface="Arial" panose="020B0604020202020204" pitchFamily="34" charset="0"/>
              <a:buChar char="•"/>
              <a:defRPr>
                <a:solidFill>
                  <a:schemeClr val="bg1"/>
                </a:solidFill>
              </a:defRPr>
            </a:lvl4pPr>
            <a:lvl5pPr marL="2114550" indent="-285750">
              <a:buClr>
                <a:schemeClr val="bg1"/>
              </a:buClr>
              <a:buFont typeface="Arial" panose="020B0604020202020204" pitchFamily="34" charset="0"/>
              <a:buChar cha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Footer Placeholder 1">
            <a:extLst>
              <a:ext uri="{FF2B5EF4-FFF2-40B4-BE49-F238E27FC236}">
                <a16:creationId xmlns:a16="http://schemas.microsoft.com/office/drawing/2014/main" id="{8584910C-9968-7C4B-BE27-B115EF389B0E}"/>
              </a:ext>
            </a:extLst>
          </p:cNvPr>
          <p:cNvSpPr txBox="1">
            <a:spLocks/>
          </p:cNvSpPr>
          <p:nvPr userDrawn="1"/>
        </p:nvSpPr>
        <p:spPr>
          <a:xfrm>
            <a:off x="6858000" y="6356499"/>
            <a:ext cx="4114800" cy="196671"/>
          </a:xfrm>
          <a:prstGeom prst="rect">
            <a:avLst/>
          </a:prstGeom>
        </p:spPr>
        <p:txBody>
          <a:bodyPr vert="horz" lIns="91440" tIns="45720" rIns="91440" bIns="45720" rtlCol="0" anchor="ctr"/>
          <a:lstStyle>
            <a:defPPr>
              <a:defRPr lang="en-US"/>
            </a:defPPr>
            <a:lvl1pPr marL="0" algn="l" defTabSz="914400" rtl="0" eaLnBrk="1" latinLnBrk="0" hangingPunct="1">
              <a:defRPr sz="7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buClr>
                <a:srgbClr val="000000"/>
              </a:buClr>
              <a:buSzPts val="700"/>
            </a:pPr>
            <a:r>
              <a:rPr lang="en-US" sz="700" dirty="0">
                <a:solidFill>
                  <a:schemeClr val="bg1"/>
                </a:solidFill>
                <a:latin typeface="Arial"/>
                <a:ea typeface="Arial"/>
                <a:cs typeface="Arial"/>
                <a:sym typeface="Arial"/>
              </a:rPr>
              <a:t>© FranklinCovey Co. All rights reserved. PROPRIETARY AND CONFIDENTIAL </a:t>
            </a:r>
            <a:endParaRPr lang="en-US" sz="700" dirty="0">
              <a:solidFill>
                <a:schemeClr val="bg1"/>
              </a:solidFill>
            </a:endParaRPr>
          </a:p>
        </p:txBody>
      </p:sp>
      <p:pic>
        <p:nvPicPr>
          <p:cNvPr id="11" name="Picture 10" descr="A picture containing text, clipart&#10;&#10;Description automatically generated">
            <a:extLst>
              <a:ext uri="{FF2B5EF4-FFF2-40B4-BE49-F238E27FC236}">
                <a16:creationId xmlns:a16="http://schemas.microsoft.com/office/drawing/2014/main" id="{3CDCB1A2-70E2-AE4B-9015-425595D84111}"/>
              </a:ext>
            </a:extLst>
          </p:cNvPr>
          <p:cNvPicPr>
            <a:picLocks noChangeAspect="1"/>
          </p:cNvPicPr>
          <p:nvPr userDrawn="1"/>
        </p:nvPicPr>
        <p:blipFill>
          <a:blip r:embed="rId2"/>
          <a:stretch>
            <a:fillRect/>
          </a:stretch>
        </p:blipFill>
        <p:spPr>
          <a:xfrm>
            <a:off x="609600" y="6406414"/>
            <a:ext cx="990600" cy="146756"/>
          </a:xfrm>
          <a:prstGeom prst="rect">
            <a:avLst/>
          </a:prstGeom>
        </p:spPr>
      </p:pic>
    </p:spTree>
    <p:extLst>
      <p:ext uri="{BB962C8B-B14F-4D97-AF65-F5344CB8AC3E}">
        <p14:creationId xmlns:p14="http://schemas.microsoft.com/office/powerpoint/2010/main" val="39457324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2">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8B18B77-0E46-784F-B356-9230234DAF02}"/>
              </a:ext>
            </a:extLst>
          </p:cNvPr>
          <p:cNvPicPr>
            <a:picLocks noChangeAspect="1"/>
          </p:cNvPicPr>
          <p:nvPr userDrawn="1"/>
        </p:nvPicPr>
        <p:blipFill>
          <a:blip r:embed="rId2"/>
          <a:srcRect t="1090" b="1090"/>
          <a:stretch/>
        </p:blipFill>
        <p:spPr>
          <a:xfrm>
            <a:off x="6264069" y="152401"/>
            <a:ext cx="5346209" cy="6705600"/>
          </a:xfrm>
          <a:prstGeom prst="rect">
            <a:avLst/>
          </a:prstGeom>
        </p:spPr>
      </p:pic>
      <p:pic>
        <p:nvPicPr>
          <p:cNvPr id="10" name="Google Shape;105;p29">
            <a:extLst>
              <a:ext uri="{FF2B5EF4-FFF2-40B4-BE49-F238E27FC236}">
                <a16:creationId xmlns:a16="http://schemas.microsoft.com/office/drawing/2014/main" id="{80F65949-A966-3C45-B14B-D3B3485F499F}"/>
              </a:ext>
            </a:extLst>
          </p:cNvPr>
          <p:cNvPicPr preferRelativeResize="0"/>
          <p:nvPr userDrawn="1"/>
        </p:nvPicPr>
        <p:blipFill rotWithShape="1">
          <a:blip r:embed="rId3">
            <a:alphaModFix/>
          </a:blip>
          <a:srcRect/>
          <a:stretch/>
        </p:blipFill>
        <p:spPr>
          <a:xfrm>
            <a:off x="609600" y="495294"/>
            <a:ext cx="3155257" cy="560832"/>
          </a:xfrm>
          <a:prstGeom prst="rect">
            <a:avLst/>
          </a:prstGeom>
          <a:noFill/>
          <a:ln>
            <a:noFill/>
          </a:ln>
        </p:spPr>
      </p:pic>
      <p:sp>
        <p:nvSpPr>
          <p:cNvPr id="8" name="Title 3">
            <a:extLst>
              <a:ext uri="{FF2B5EF4-FFF2-40B4-BE49-F238E27FC236}">
                <a16:creationId xmlns:a16="http://schemas.microsoft.com/office/drawing/2014/main" id="{D3EA3161-7398-A844-AA54-F82A78A3A76C}"/>
              </a:ext>
            </a:extLst>
          </p:cNvPr>
          <p:cNvSpPr>
            <a:spLocks noGrp="1"/>
          </p:cNvSpPr>
          <p:nvPr>
            <p:ph type="title" hasCustomPrompt="1"/>
          </p:nvPr>
        </p:nvSpPr>
        <p:spPr>
          <a:xfrm>
            <a:off x="1295400" y="1056126"/>
            <a:ext cx="5105400" cy="4953001"/>
          </a:xfrm>
        </p:spPr>
        <p:txBody>
          <a:bodyPr anchor="ctr" anchorCtr="0">
            <a:noAutofit/>
          </a:bodyPr>
          <a:lstStyle>
            <a:lvl1pPr>
              <a:defRPr sz="5400" b="0" i="0" spc="0" baseline="0">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6" name="Footer Placeholder 1">
            <a:extLst>
              <a:ext uri="{FF2B5EF4-FFF2-40B4-BE49-F238E27FC236}">
                <a16:creationId xmlns:a16="http://schemas.microsoft.com/office/drawing/2014/main" id="{EC14DA09-E924-6D4E-8F19-28451BD41494}"/>
              </a:ext>
            </a:extLst>
          </p:cNvPr>
          <p:cNvSpPr txBox="1">
            <a:spLocks/>
          </p:cNvSpPr>
          <p:nvPr userDrawn="1"/>
        </p:nvSpPr>
        <p:spPr>
          <a:xfrm>
            <a:off x="1295400" y="6356499"/>
            <a:ext cx="4038600" cy="213460"/>
          </a:xfrm>
          <a:prstGeom prst="rect">
            <a:avLst/>
          </a:prstGeom>
        </p:spPr>
        <p:txBody>
          <a:bodyPr vert="horz" lIns="0" tIns="0" rIns="0" bIns="0" rtlCol="0" anchor="ctr"/>
          <a:lstStyle>
            <a:defPPr>
              <a:defRPr lang="en-US"/>
            </a:defPPr>
            <a:lvl1pPr marL="0" algn="l" defTabSz="914400" rtl="0" eaLnBrk="1" latinLnBrk="0" hangingPunct="1">
              <a:defRPr sz="7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
                <a:srgbClr val="000000"/>
              </a:buClr>
              <a:buSzPts val="700"/>
            </a:pPr>
            <a:r>
              <a:rPr lang="en-US" sz="700" dirty="0">
                <a:latin typeface="Arial"/>
                <a:ea typeface="Arial"/>
                <a:cs typeface="Arial"/>
                <a:sym typeface="Arial"/>
              </a:rPr>
              <a:t>© FranklinCovey Co. All rights reserved. PROPRIETARY AND CONFIDENTIAL </a:t>
            </a:r>
            <a:endParaRPr lang="en-US" sz="700" dirty="0"/>
          </a:p>
        </p:txBody>
      </p:sp>
    </p:spTree>
    <p:extLst>
      <p:ext uri="{BB962C8B-B14F-4D97-AF65-F5344CB8AC3E}">
        <p14:creationId xmlns:p14="http://schemas.microsoft.com/office/powerpoint/2010/main" val="1256239179"/>
      </p:ext>
    </p:extLst>
  </p:cSld>
  <p:clrMapOvr>
    <a:masterClrMapping/>
  </p:clrMapOvr>
  <p:extLst>
    <p:ext uri="{DCECCB84-F9BA-43D5-87BE-67443E8EF086}">
      <p15:sldGuideLst xmlns:p15="http://schemas.microsoft.com/office/powerpoint/2012/main">
        <p15:guide id="2" orient="horz" pos="2160" userDrawn="1">
          <p15:clr>
            <a:srgbClr val="FBAE40"/>
          </p15:clr>
        </p15:guide>
        <p15:guide id="4" orient="horz" pos="792" userDrawn="1">
          <p15:clr>
            <a:srgbClr val="FBAE40"/>
          </p15:clr>
        </p15:guide>
        <p15:guide id="5" orient="horz" pos="4032"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Quote/Section Divider 6">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1CB31866-6596-AD4C-9299-8CCC9451291E}"/>
              </a:ext>
            </a:extLst>
          </p:cNvPr>
          <p:cNvSpPr/>
          <p:nvPr userDrawn="1"/>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8" name="Slide Number Placeholder 4">
            <a:extLst>
              <a:ext uri="{FF2B5EF4-FFF2-40B4-BE49-F238E27FC236}">
                <a16:creationId xmlns:a16="http://schemas.microsoft.com/office/drawing/2014/main" id="{8132C8EC-DED7-264A-B116-8AF77F46ED5E}"/>
              </a:ext>
            </a:extLst>
          </p:cNvPr>
          <p:cNvSpPr>
            <a:spLocks noGrp="1"/>
          </p:cNvSpPr>
          <p:nvPr>
            <p:ph type="sldNum" sz="quarter" idx="12"/>
          </p:nvPr>
        </p:nvSpPr>
        <p:spPr>
          <a:xfrm>
            <a:off x="11125200" y="6400800"/>
            <a:ext cx="457200" cy="365125"/>
          </a:xfrm>
          <a:prstGeom prst="rect">
            <a:avLst/>
          </a:prstGeom>
        </p:spPr>
        <p:txBody>
          <a:bodyPr/>
          <a:lstStyle>
            <a:lvl1pPr>
              <a:defRPr>
                <a:solidFill>
                  <a:schemeClr val="bg1"/>
                </a:solidFill>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a:p>
        </p:txBody>
      </p:sp>
      <p:sp>
        <p:nvSpPr>
          <p:cNvPr id="9" name="Title 12">
            <a:extLst>
              <a:ext uri="{FF2B5EF4-FFF2-40B4-BE49-F238E27FC236}">
                <a16:creationId xmlns:a16="http://schemas.microsoft.com/office/drawing/2014/main" id="{549A5471-EC92-F54F-AA59-C139E0A75B21}"/>
              </a:ext>
            </a:extLst>
          </p:cNvPr>
          <p:cNvSpPr>
            <a:spLocks noGrp="1"/>
          </p:cNvSpPr>
          <p:nvPr>
            <p:ph type="title" hasCustomPrompt="1"/>
          </p:nvPr>
        </p:nvSpPr>
        <p:spPr>
          <a:xfrm>
            <a:off x="609600" y="495300"/>
            <a:ext cx="10972800" cy="5372100"/>
          </a:xfrm>
        </p:spPr>
        <p:txBody>
          <a:bodyPr anchor="ctr" anchorCtr="0">
            <a:noAutofit/>
          </a:bodyPr>
          <a:lstStyle>
            <a:lvl1pPr>
              <a:lnSpc>
                <a:spcPct val="100000"/>
              </a:lnSpc>
              <a:defRPr sz="4800" b="0" i="0" spc="0" baseline="0">
                <a:solidFill>
                  <a:schemeClr val="bg1"/>
                </a:solidFill>
                <a:latin typeface="Times New Roman" panose="02020603050405020304" pitchFamily="18" charset="0"/>
                <a:cs typeface="Times New Roman" panose="02020603050405020304" pitchFamily="18" charset="0"/>
              </a:defRPr>
            </a:lvl1pPr>
          </a:lstStyle>
          <a:p>
            <a:r>
              <a:rPr lang="en-US" dirty="0"/>
              <a:t>Single key idea or concept text</a:t>
            </a:r>
          </a:p>
        </p:txBody>
      </p:sp>
      <p:sp>
        <p:nvSpPr>
          <p:cNvPr id="13" name="Footer Placeholder 1">
            <a:extLst>
              <a:ext uri="{FF2B5EF4-FFF2-40B4-BE49-F238E27FC236}">
                <a16:creationId xmlns:a16="http://schemas.microsoft.com/office/drawing/2014/main" id="{11BE93F4-A7B1-DE45-B342-5E27E0A0EEEC}"/>
              </a:ext>
            </a:extLst>
          </p:cNvPr>
          <p:cNvSpPr txBox="1">
            <a:spLocks/>
          </p:cNvSpPr>
          <p:nvPr userDrawn="1"/>
        </p:nvSpPr>
        <p:spPr>
          <a:xfrm>
            <a:off x="6858000" y="6356499"/>
            <a:ext cx="4114800" cy="196671"/>
          </a:xfrm>
          <a:prstGeom prst="rect">
            <a:avLst/>
          </a:prstGeom>
        </p:spPr>
        <p:txBody>
          <a:bodyPr vert="horz" lIns="91440" tIns="45720" rIns="91440" bIns="45720" rtlCol="0" anchor="ctr"/>
          <a:lstStyle>
            <a:defPPr>
              <a:defRPr lang="en-US"/>
            </a:defPPr>
            <a:lvl1pPr marL="0" algn="l" defTabSz="914400" rtl="0" eaLnBrk="1" latinLnBrk="0" hangingPunct="1">
              <a:defRPr sz="7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buClr>
                <a:srgbClr val="000000"/>
              </a:buClr>
              <a:buSzPts val="700"/>
            </a:pPr>
            <a:r>
              <a:rPr lang="en-US" sz="700" dirty="0">
                <a:solidFill>
                  <a:schemeClr val="bg1"/>
                </a:solidFill>
                <a:latin typeface="Arial"/>
                <a:ea typeface="Arial"/>
                <a:cs typeface="Arial"/>
                <a:sym typeface="Arial"/>
              </a:rPr>
              <a:t>© FranklinCovey Co. All rights reserved. PROPRIETARY AND CONFIDENTIAL </a:t>
            </a:r>
            <a:endParaRPr lang="en-US" sz="700" dirty="0">
              <a:solidFill>
                <a:schemeClr val="bg1"/>
              </a:solidFill>
            </a:endParaRPr>
          </a:p>
        </p:txBody>
      </p:sp>
      <p:pic>
        <p:nvPicPr>
          <p:cNvPr id="14" name="Picture 13" descr="A picture containing text, clipart&#10;&#10;Description automatically generated">
            <a:extLst>
              <a:ext uri="{FF2B5EF4-FFF2-40B4-BE49-F238E27FC236}">
                <a16:creationId xmlns:a16="http://schemas.microsoft.com/office/drawing/2014/main" id="{567F5CF3-C0EB-304A-BCA5-3051EB9BF3C4}"/>
              </a:ext>
            </a:extLst>
          </p:cNvPr>
          <p:cNvPicPr>
            <a:picLocks noChangeAspect="1"/>
          </p:cNvPicPr>
          <p:nvPr userDrawn="1"/>
        </p:nvPicPr>
        <p:blipFill>
          <a:blip r:embed="rId2"/>
          <a:stretch>
            <a:fillRect/>
          </a:stretch>
        </p:blipFill>
        <p:spPr>
          <a:xfrm>
            <a:off x="609600" y="6406414"/>
            <a:ext cx="990600" cy="146756"/>
          </a:xfrm>
          <a:prstGeom prst="rect">
            <a:avLst/>
          </a:prstGeom>
        </p:spPr>
      </p:pic>
    </p:spTree>
    <p:extLst>
      <p:ext uri="{BB962C8B-B14F-4D97-AF65-F5344CB8AC3E}">
        <p14:creationId xmlns:p14="http://schemas.microsoft.com/office/powerpoint/2010/main" val="36714050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6_Quote/Section Divider with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1CB31866-6596-AD4C-9299-8CCC9451291E}"/>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13" name="Title 12">
            <a:extLst>
              <a:ext uri="{FF2B5EF4-FFF2-40B4-BE49-F238E27FC236}">
                <a16:creationId xmlns:a16="http://schemas.microsoft.com/office/drawing/2014/main" id="{D62D1ED0-5E68-F345-8BE6-04F7FD218169}"/>
              </a:ext>
            </a:extLst>
          </p:cNvPr>
          <p:cNvSpPr>
            <a:spLocks noGrp="1"/>
          </p:cNvSpPr>
          <p:nvPr>
            <p:ph type="title" hasCustomPrompt="1"/>
          </p:nvPr>
        </p:nvSpPr>
        <p:spPr>
          <a:xfrm>
            <a:off x="609600" y="1219200"/>
            <a:ext cx="10972800" cy="1633093"/>
          </a:xfrm>
        </p:spPr>
        <p:txBody>
          <a:bodyPr anchor="t" anchorCtr="0">
            <a:noAutofit/>
          </a:bodyPr>
          <a:lstStyle>
            <a:lvl1pPr>
              <a:lnSpc>
                <a:spcPct val="80000"/>
              </a:lnSpc>
              <a:defRPr sz="5400" b="0" i="0" spc="0" baseline="0">
                <a:solidFill>
                  <a:schemeClr val="bg1"/>
                </a:solidFill>
                <a:latin typeface="Times New Roman" panose="02020603050405020304" pitchFamily="18" charset="0"/>
                <a:cs typeface="Times New Roman" panose="02020603050405020304" pitchFamily="18" charset="0"/>
              </a:defRPr>
            </a:lvl1pPr>
          </a:lstStyle>
          <a:p>
            <a:r>
              <a:rPr lang="en-US" dirty="0"/>
              <a:t>Single key idea or concept text</a:t>
            </a:r>
          </a:p>
        </p:txBody>
      </p:sp>
      <p:sp>
        <p:nvSpPr>
          <p:cNvPr id="8" name="Slide Number Placeholder 4">
            <a:extLst>
              <a:ext uri="{FF2B5EF4-FFF2-40B4-BE49-F238E27FC236}">
                <a16:creationId xmlns:a16="http://schemas.microsoft.com/office/drawing/2014/main" id="{8132C8EC-DED7-264A-B116-8AF77F46ED5E}"/>
              </a:ext>
            </a:extLst>
          </p:cNvPr>
          <p:cNvSpPr>
            <a:spLocks noGrp="1"/>
          </p:cNvSpPr>
          <p:nvPr>
            <p:ph type="sldNum" sz="quarter" idx="12"/>
          </p:nvPr>
        </p:nvSpPr>
        <p:spPr>
          <a:xfrm>
            <a:off x="11125200" y="6400800"/>
            <a:ext cx="457200" cy="365125"/>
          </a:xfrm>
          <a:prstGeom prst="rect">
            <a:avLst/>
          </a:prstGeom>
        </p:spPr>
        <p:txBody>
          <a:bodyPr/>
          <a:lstStyle>
            <a:lvl1pPr>
              <a:defRPr>
                <a:solidFill>
                  <a:schemeClr val="bg1"/>
                </a:solidFill>
              </a:defRPr>
            </a:lvl1pPr>
          </a:lstStyle>
          <a:p>
            <a:fld id="{51C557F5-C807-6C4C-A9D5-F8000D407BA5}" type="slidenum">
              <a:rPr lang="en-US" smtClean="0"/>
              <a:pPr/>
              <a:t>‹#›</a:t>
            </a:fld>
            <a:endParaRPr lang="en-US"/>
          </a:p>
        </p:txBody>
      </p:sp>
      <p:sp>
        <p:nvSpPr>
          <p:cNvPr id="3" name="Content Placeholder 2">
            <a:extLst>
              <a:ext uri="{FF2B5EF4-FFF2-40B4-BE49-F238E27FC236}">
                <a16:creationId xmlns:a16="http://schemas.microsoft.com/office/drawing/2014/main" id="{58037EC4-0178-5943-9E53-837B7AA78649}"/>
              </a:ext>
            </a:extLst>
          </p:cNvPr>
          <p:cNvSpPr>
            <a:spLocks noGrp="1"/>
          </p:cNvSpPr>
          <p:nvPr>
            <p:ph sz="quarter" idx="13"/>
          </p:nvPr>
        </p:nvSpPr>
        <p:spPr>
          <a:xfrm>
            <a:off x="609600" y="2944368"/>
            <a:ext cx="10972800" cy="2438400"/>
          </a:xfrm>
        </p:spPr>
        <p:txBody>
          <a:bodyPr/>
          <a:lstStyle>
            <a:lvl1pPr marL="342900" indent="-342900">
              <a:buClr>
                <a:schemeClr val="bg1"/>
              </a:buClr>
              <a:buFont typeface="Arial" panose="020B0604020202020204" pitchFamily="34" charset="0"/>
              <a:buChar char="•"/>
              <a:defRPr>
                <a:solidFill>
                  <a:schemeClr val="bg1"/>
                </a:solidFill>
              </a:defRPr>
            </a:lvl1pPr>
            <a:lvl2pPr marL="800100" indent="-342900">
              <a:buClr>
                <a:schemeClr val="bg1"/>
              </a:buClr>
              <a:buFont typeface="Arial" panose="020B0604020202020204" pitchFamily="34" charset="0"/>
              <a:buChar char="•"/>
              <a:defRPr>
                <a:solidFill>
                  <a:schemeClr val="bg1"/>
                </a:solidFill>
              </a:defRPr>
            </a:lvl2pPr>
            <a:lvl3pPr marL="1200150" indent="-285750">
              <a:buClr>
                <a:schemeClr val="bg1"/>
              </a:buClr>
              <a:buFont typeface="Arial" panose="020B0604020202020204" pitchFamily="34" charset="0"/>
              <a:buChar char="•"/>
              <a:defRPr>
                <a:solidFill>
                  <a:schemeClr val="bg1"/>
                </a:solidFill>
              </a:defRPr>
            </a:lvl3pPr>
            <a:lvl4pPr marL="1657350" indent="-285750">
              <a:buClr>
                <a:schemeClr val="bg1"/>
              </a:buClr>
              <a:buFont typeface="Arial" panose="020B0604020202020204" pitchFamily="34" charset="0"/>
              <a:buChar char="•"/>
              <a:defRPr>
                <a:solidFill>
                  <a:schemeClr val="bg1"/>
                </a:solidFill>
              </a:defRPr>
            </a:lvl4pPr>
            <a:lvl5pPr marL="2114550" indent="-285750">
              <a:buClr>
                <a:schemeClr val="bg1"/>
              </a:buClr>
              <a:buFont typeface="Arial" panose="020B0604020202020204" pitchFamily="34" charset="0"/>
              <a:buChar cha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Footer Placeholder 1">
            <a:extLst>
              <a:ext uri="{FF2B5EF4-FFF2-40B4-BE49-F238E27FC236}">
                <a16:creationId xmlns:a16="http://schemas.microsoft.com/office/drawing/2014/main" id="{376D6044-9C5D-7642-BBCB-319BCD3D40B4}"/>
              </a:ext>
            </a:extLst>
          </p:cNvPr>
          <p:cNvSpPr txBox="1">
            <a:spLocks/>
          </p:cNvSpPr>
          <p:nvPr userDrawn="1"/>
        </p:nvSpPr>
        <p:spPr>
          <a:xfrm>
            <a:off x="6858000" y="6356499"/>
            <a:ext cx="4114800" cy="196671"/>
          </a:xfrm>
          <a:prstGeom prst="rect">
            <a:avLst/>
          </a:prstGeom>
        </p:spPr>
        <p:txBody>
          <a:bodyPr vert="horz" lIns="91440" tIns="45720" rIns="91440" bIns="45720" rtlCol="0" anchor="ctr"/>
          <a:lstStyle>
            <a:defPPr>
              <a:defRPr lang="en-US"/>
            </a:defPPr>
            <a:lvl1pPr marL="0" algn="l" defTabSz="914400" rtl="0" eaLnBrk="1" latinLnBrk="0" hangingPunct="1">
              <a:defRPr sz="7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buClr>
                <a:srgbClr val="000000"/>
              </a:buClr>
              <a:buSzPts val="700"/>
            </a:pPr>
            <a:r>
              <a:rPr lang="en-US" sz="700" dirty="0">
                <a:solidFill>
                  <a:schemeClr val="bg1"/>
                </a:solidFill>
                <a:latin typeface="Arial"/>
                <a:ea typeface="Arial"/>
                <a:cs typeface="Arial"/>
                <a:sym typeface="Arial"/>
              </a:rPr>
              <a:t>© FranklinCovey Co. All rights reserved. PROPRIETARY AND CONFIDENTIAL </a:t>
            </a:r>
            <a:endParaRPr lang="en-US" sz="700" dirty="0">
              <a:solidFill>
                <a:schemeClr val="bg1"/>
              </a:solidFill>
            </a:endParaRPr>
          </a:p>
        </p:txBody>
      </p:sp>
      <p:pic>
        <p:nvPicPr>
          <p:cNvPr id="11" name="Picture 10" descr="A picture containing text, clipart&#10;&#10;Description automatically generated">
            <a:extLst>
              <a:ext uri="{FF2B5EF4-FFF2-40B4-BE49-F238E27FC236}">
                <a16:creationId xmlns:a16="http://schemas.microsoft.com/office/drawing/2014/main" id="{0D209DD0-B032-A347-BCB1-7EDF62721C24}"/>
              </a:ext>
            </a:extLst>
          </p:cNvPr>
          <p:cNvPicPr>
            <a:picLocks noChangeAspect="1"/>
          </p:cNvPicPr>
          <p:nvPr userDrawn="1"/>
        </p:nvPicPr>
        <p:blipFill>
          <a:blip r:embed="rId2"/>
          <a:stretch>
            <a:fillRect/>
          </a:stretch>
        </p:blipFill>
        <p:spPr>
          <a:xfrm>
            <a:off x="609600" y="6406414"/>
            <a:ext cx="990600" cy="146756"/>
          </a:xfrm>
          <a:prstGeom prst="rect">
            <a:avLst/>
          </a:prstGeom>
        </p:spPr>
      </p:pic>
    </p:spTree>
    <p:extLst>
      <p:ext uri="{BB962C8B-B14F-4D97-AF65-F5344CB8AC3E}">
        <p14:creationId xmlns:p14="http://schemas.microsoft.com/office/powerpoint/2010/main" val="22799383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Section Divider 7">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1CB31866-6596-AD4C-9299-8CCC9451291E}"/>
              </a:ext>
            </a:extLst>
          </p:cNvPr>
          <p:cNvSpPr/>
          <p:nvPr userDrawn="1"/>
        </p:nvSpPr>
        <p:spPr>
          <a:xfrm>
            <a:off x="0" y="0"/>
            <a:ext cx="12192000" cy="6858000"/>
          </a:xfrm>
          <a:prstGeom prst="rect">
            <a:avLst/>
          </a:prstGeom>
          <a:solidFill>
            <a:srgbClr val="1018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8" name="Slide Number Placeholder 4">
            <a:extLst>
              <a:ext uri="{FF2B5EF4-FFF2-40B4-BE49-F238E27FC236}">
                <a16:creationId xmlns:a16="http://schemas.microsoft.com/office/drawing/2014/main" id="{8132C8EC-DED7-264A-B116-8AF77F46ED5E}"/>
              </a:ext>
            </a:extLst>
          </p:cNvPr>
          <p:cNvSpPr>
            <a:spLocks noGrp="1"/>
          </p:cNvSpPr>
          <p:nvPr>
            <p:ph type="sldNum" sz="quarter" idx="12"/>
          </p:nvPr>
        </p:nvSpPr>
        <p:spPr>
          <a:xfrm>
            <a:off x="11125200" y="6400800"/>
            <a:ext cx="457200" cy="365125"/>
          </a:xfrm>
          <a:prstGeom prst="rect">
            <a:avLst/>
          </a:prstGeom>
        </p:spPr>
        <p:txBody>
          <a:bodyPr/>
          <a:lstStyle>
            <a:lvl1pPr>
              <a:defRPr>
                <a:solidFill>
                  <a:schemeClr val="bg1"/>
                </a:solidFill>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a:p>
        </p:txBody>
      </p:sp>
      <p:sp>
        <p:nvSpPr>
          <p:cNvPr id="9" name="Title 12">
            <a:extLst>
              <a:ext uri="{FF2B5EF4-FFF2-40B4-BE49-F238E27FC236}">
                <a16:creationId xmlns:a16="http://schemas.microsoft.com/office/drawing/2014/main" id="{AE800238-0656-304B-847D-73401845B5F4}"/>
              </a:ext>
            </a:extLst>
          </p:cNvPr>
          <p:cNvSpPr>
            <a:spLocks noGrp="1"/>
          </p:cNvSpPr>
          <p:nvPr>
            <p:ph type="title" hasCustomPrompt="1"/>
          </p:nvPr>
        </p:nvSpPr>
        <p:spPr>
          <a:xfrm>
            <a:off x="609600" y="495300"/>
            <a:ext cx="10972800" cy="5372100"/>
          </a:xfrm>
        </p:spPr>
        <p:txBody>
          <a:bodyPr anchor="ctr" anchorCtr="0">
            <a:noAutofit/>
          </a:bodyPr>
          <a:lstStyle>
            <a:lvl1pPr>
              <a:lnSpc>
                <a:spcPct val="100000"/>
              </a:lnSpc>
              <a:defRPr sz="4800" b="0" i="0" spc="0" baseline="0">
                <a:solidFill>
                  <a:schemeClr val="bg1"/>
                </a:solidFill>
                <a:latin typeface="Times New Roman" panose="02020603050405020304" pitchFamily="18" charset="0"/>
                <a:cs typeface="Times New Roman" panose="02020603050405020304" pitchFamily="18" charset="0"/>
              </a:defRPr>
            </a:lvl1pPr>
          </a:lstStyle>
          <a:p>
            <a:r>
              <a:rPr lang="en-US" dirty="0"/>
              <a:t>Single key idea or concept text</a:t>
            </a:r>
          </a:p>
        </p:txBody>
      </p:sp>
      <p:sp>
        <p:nvSpPr>
          <p:cNvPr id="13" name="Footer Placeholder 1">
            <a:extLst>
              <a:ext uri="{FF2B5EF4-FFF2-40B4-BE49-F238E27FC236}">
                <a16:creationId xmlns:a16="http://schemas.microsoft.com/office/drawing/2014/main" id="{1146868F-593C-4E46-BAAA-124CB37B5424}"/>
              </a:ext>
            </a:extLst>
          </p:cNvPr>
          <p:cNvSpPr txBox="1">
            <a:spLocks/>
          </p:cNvSpPr>
          <p:nvPr userDrawn="1"/>
        </p:nvSpPr>
        <p:spPr>
          <a:xfrm>
            <a:off x="6858000" y="6356499"/>
            <a:ext cx="4114800" cy="196671"/>
          </a:xfrm>
          <a:prstGeom prst="rect">
            <a:avLst/>
          </a:prstGeom>
        </p:spPr>
        <p:txBody>
          <a:bodyPr vert="horz" lIns="91440" tIns="45720" rIns="91440" bIns="45720" rtlCol="0" anchor="ctr"/>
          <a:lstStyle>
            <a:defPPr>
              <a:defRPr lang="en-US"/>
            </a:defPPr>
            <a:lvl1pPr marL="0" algn="l" defTabSz="914400" rtl="0" eaLnBrk="1" latinLnBrk="0" hangingPunct="1">
              <a:defRPr sz="7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buClr>
                <a:srgbClr val="000000"/>
              </a:buClr>
              <a:buSzPts val="700"/>
            </a:pPr>
            <a:r>
              <a:rPr lang="en-US" sz="700" dirty="0">
                <a:solidFill>
                  <a:schemeClr val="bg1"/>
                </a:solidFill>
                <a:latin typeface="Arial"/>
                <a:ea typeface="Arial"/>
                <a:cs typeface="Arial"/>
                <a:sym typeface="Arial"/>
              </a:rPr>
              <a:t>© FranklinCovey Co. All rights reserved. PROPRIETARY AND CONFIDENTIAL </a:t>
            </a:r>
            <a:endParaRPr lang="en-US" sz="700" dirty="0">
              <a:solidFill>
                <a:schemeClr val="bg1"/>
              </a:solidFill>
            </a:endParaRPr>
          </a:p>
        </p:txBody>
      </p:sp>
      <p:pic>
        <p:nvPicPr>
          <p:cNvPr id="14" name="Picture 13" descr="A picture containing text, clipart&#10;&#10;Description automatically generated">
            <a:extLst>
              <a:ext uri="{FF2B5EF4-FFF2-40B4-BE49-F238E27FC236}">
                <a16:creationId xmlns:a16="http://schemas.microsoft.com/office/drawing/2014/main" id="{923AD7DC-42E1-5B42-B3FE-784A6BA4D500}"/>
              </a:ext>
            </a:extLst>
          </p:cNvPr>
          <p:cNvPicPr>
            <a:picLocks noChangeAspect="1"/>
          </p:cNvPicPr>
          <p:nvPr userDrawn="1"/>
        </p:nvPicPr>
        <p:blipFill>
          <a:blip r:embed="rId2"/>
          <a:stretch>
            <a:fillRect/>
          </a:stretch>
        </p:blipFill>
        <p:spPr>
          <a:xfrm>
            <a:off x="609600" y="6406414"/>
            <a:ext cx="990600" cy="146756"/>
          </a:xfrm>
          <a:prstGeom prst="rect">
            <a:avLst/>
          </a:prstGeom>
        </p:spPr>
      </p:pic>
    </p:spTree>
    <p:extLst>
      <p:ext uri="{BB962C8B-B14F-4D97-AF65-F5344CB8AC3E}">
        <p14:creationId xmlns:p14="http://schemas.microsoft.com/office/powerpoint/2010/main" val="306871343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7_Quote/Section Divider with Bullets">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D62D1ED0-5E68-F345-8BE6-04F7FD218169}"/>
              </a:ext>
            </a:extLst>
          </p:cNvPr>
          <p:cNvSpPr>
            <a:spLocks noGrp="1"/>
          </p:cNvSpPr>
          <p:nvPr>
            <p:ph type="title" hasCustomPrompt="1"/>
          </p:nvPr>
        </p:nvSpPr>
        <p:spPr>
          <a:xfrm>
            <a:off x="609600" y="1219200"/>
            <a:ext cx="10972800" cy="1600200"/>
          </a:xfrm>
        </p:spPr>
        <p:txBody>
          <a:bodyPr anchor="t" anchorCtr="0">
            <a:noAutofit/>
          </a:bodyPr>
          <a:lstStyle>
            <a:lvl1pPr>
              <a:lnSpc>
                <a:spcPct val="80000"/>
              </a:lnSpc>
              <a:defRPr sz="5400" b="0" i="0" spc="0" baseline="0">
                <a:solidFill>
                  <a:schemeClr val="tx1"/>
                </a:solidFill>
                <a:latin typeface="Times New Roman" panose="02020603050405020304" pitchFamily="18" charset="0"/>
                <a:cs typeface="Times New Roman" panose="02020603050405020304" pitchFamily="18" charset="0"/>
              </a:defRPr>
            </a:lvl1pPr>
          </a:lstStyle>
          <a:p>
            <a:r>
              <a:rPr lang="en-US" dirty="0"/>
              <a:t>Single key idea or concept text</a:t>
            </a:r>
          </a:p>
        </p:txBody>
      </p:sp>
      <p:sp>
        <p:nvSpPr>
          <p:cNvPr id="8" name="Slide Number Placeholder 4">
            <a:extLst>
              <a:ext uri="{FF2B5EF4-FFF2-40B4-BE49-F238E27FC236}">
                <a16:creationId xmlns:a16="http://schemas.microsoft.com/office/drawing/2014/main" id="{8132C8EC-DED7-264A-B116-8AF77F46ED5E}"/>
              </a:ext>
            </a:extLst>
          </p:cNvPr>
          <p:cNvSpPr>
            <a:spLocks noGrp="1"/>
          </p:cNvSpPr>
          <p:nvPr>
            <p:ph type="sldNum" sz="quarter" idx="12"/>
          </p:nvPr>
        </p:nvSpPr>
        <p:spPr>
          <a:xfrm>
            <a:off x="11125200" y="6400800"/>
            <a:ext cx="457200" cy="365125"/>
          </a:xfrm>
          <a:prstGeom prst="rect">
            <a:avLst/>
          </a:prstGeom>
        </p:spPr>
        <p:txBody>
          <a:bodyPr/>
          <a:lstStyle>
            <a:lvl1pPr>
              <a:defRPr>
                <a:solidFill>
                  <a:schemeClr val="bg1"/>
                </a:solidFill>
              </a:defRPr>
            </a:lvl1pPr>
          </a:lstStyle>
          <a:p>
            <a:fld id="{51C557F5-C807-6C4C-A9D5-F8000D407BA5}" type="slidenum">
              <a:rPr lang="en-US" smtClean="0"/>
              <a:pPr/>
              <a:t>‹#›</a:t>
            </a:fld>
            <a:endParaRPr lang="en-US"/>
          </a:p>
        </p:txBody>
      </p:sp>
      <p:sp>
        <p:nvSpPr>
          <p:cNvPr id="3" name="Content Placeholder 2">
            <a:extLst>
              <a:ext uri="{FF2B5EF4-FFF2-40B4-BE49-F238E27FC236}">
                <a16:creationId xmlns:a16="http://schemas.microsoft.com/office/drawing/2014/main" id="{58037EC4-0178-5943-9E53-837B7AA78649}"/>
              </a:ext>
            </a:extLst>
          </p:cNvPr>
          <p:cNvSpPr>
            <a:spLocks noGrp="1"/>
          </p:cNvSpPr>
          <p:nvPr>
            <p:ph sz="quarter" idx="13"/>
          </p:nvPr>
        </p:nvSpPr>
        <p:spPr>
          <a:xfrm>
            <a:off x="609600" y="2944368"/>
            <a:ext cx="10972800" cy="2438400"/>
          </a:xfrm>
        </p:spPr>
        <p:txBody>
          <a:bodyPr/>
          <a:lstStyle>
            <a:lvl1pPr marL="342900" indent="-342900">
              <a:buClr>
                <a:schemeClr val="bg1"/>
              </a:buClr>
              <a:buFont typeface="Arial" panose="020B0604020202020204" pitchFamily="34" charset="0"/>
              <a:buChar char="•"/>
              <a:defRPr>
                <a:solidFill>
                  <a:schemeClr val="tx1"/>
                </a:solidFill>
              </a:defRPr>
            </a:lvl1pPr>
            <a:lvl2pPr marL="800100" indent="-342900">
              <a:buClr>
                <a:schemeClr val="bg1"/>
              </a:buClr>
              <a:buFont typeface="Arial" panose="020B0604020202020204" pitchFamily="34" charset="0"/>
              <a:buChar char="•"/>
              <a:defRPr>
                <a:solidFill>
                  <a:schemeClr val="tx1"/>
                </a:solidFill>
              </a:defRPr>
            </a:lvl2pPr>
            <a:lvl3pPr marL="1200150" indent="-285750">
              <a:buClr>
                <a:schemeClr val="bg1"/>
              </a:buClr>
              <a:buFont typeface="Arial" panose="020B0604020202020204" pitchFamily="34" charset="0"/>
              <a:buChar char="•"/>
              <a:defRPr>
                <a:solidFill>
                  <a:schemeClr val="tx1"/>
                </a:solidFill>
              </a:defRPr>
            </a:lvl3pPr>
            <a:lvl4pPr marL="1657350" indent="-285750">
              <a:buClr>
                <a:schemeClr val="bg1"/>
              </a:buClr>
              <a:buFont typeface="Arial" panose="020B0604020202020204" pitchFamily="34" charset="0"/>
              <a:buChar char="•"/>
              <a:defRPr>
                <a:solidFill>
                  <a:schemeClr val="tx1"/>
                </a:solidFill>
              </a:defRPr>
            </a:lvl4pPr>
            <a:lvl5pPr marL="2114550" indent="-285750">
              <a:buClr>
                <a:schemeClr val="bg1"/>
              </a:buClr>
              <a:buFont typeface="Arial" panose="020B0604020202020204" pitchFamily="34" charset="0"/>
              <a:buChar cha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a:extLst>
              <a:ext uri="{FF2B5EF4-FFF2-40B4-BE49-F238E27FC236}">
                <a16:creationId xmlns:a16="http://schemas.microsoft.com/office/drawing/2014/main" id="{2F655383-4FCE-404A-9EA2-B1AD372A85E4}"/>
              </a:ext>
            </a:extLst>
          </p:cNvPr>
          <p:cNvSpPr/>
          <p:nvPr userDrawn="1"/>
        </p:nvSpPr>
        <p:spPr>
          <a:xfrm>
            <a:off x="0" y="0"/>
            <a:ext cx="12191999" cy="185738"/>
          </a:xfrm>
          <a:prstGeom prst="rect">
            <a:avLst/>
          </a:prstGeom>
          <a:gradFill flip="none" rotWithShape="1">
            <a:gsLst>
              <a:gs pos="3000">
                <a:schemeClr val="accent1"/>
              </a:gs>
              <a:gs pos="100000">
                <a:schemeClr val="accent2"/>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Tree>
    <p:extLst>
      <p:ext uri="{BB962C8B-B14F-4D97-AF65-F5344CB8AC3E}">
        <p14:creationId xmlns:p14="http://schemas.microsoft.com/office/powerpoint/2010/main" val="13358819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Quote/Section Divider 8">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8C21529-CE5D-CD4F-ACB3-8288F29E5605}"/>
              </a:ext>
            </a:extLst>
          </p:cNvP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a:p>
        </p:txBody>
      </p:sp>
      <p:sp>
        <p:nvSpPr>
          <p:cNvPr id="7" name="Title 12">
            <a:extLst>
              <a:ext uri="{FF2B5EF4-FFF2-40B4-BE49-F238E27FC236}">
                <a16:creationId xmlns:a16="http://schemas.microsoft.com/office/drawing/2014/main" id="{03EE560B-2E6B-5E44-A1FD-12F5D98D1A18}"/>
              </a:ext>
            </a:extLst>
          </p:cNvPr>
          <p:cNvSpPr>
            <a:spLocks noGrp="1"/>
          </p:cNvSpPr>
          <p:nvPr>
            <p:ph type="title" hasCustomPrompt="1"/>
          </p:nvPr>
        </p:nvSpPr>
        <p:spPr>
          <a:xfrm>
            <a:off x="609600" y="495300"/>
            <a:ext cx="10972800" cy="5372100"/>
          </a:xfrm>
        </p:spPr>
        <p:txBody>
          <a:bodyPr anchor="ctr" anchorCtr="0">
            <a:noAutofit/>
          </a:bodyPr>
          <a:lstStyle>
            <a:lvl1pPr>
              <a:lnSpc>
                <a:spcPct val="80000"/>
              </a:lnSpc>
              <a:defRPr sz="5400" b="0" i="0" spc="0" baseline="0">
                <a:solidFill>
                  <a:schemeClr val="tx1"/>
                </a:solidFill>
                <a:latin typeface="Times New Roman" panose="02020603050405020304" pitchFamily="18" charset="0"/>
                <a:cs typeface="Times New Roman" panose="02020603050405020304" pitchFamily="18" charset="0"/>
              </a:defRPr>
            </a:lvl1pPr>
          </a:lstStyle>
          <a:p>
            <a:r>
              <a:rPr lang="en-US" dirty="0"/>
              <a:t>Single key idea or concept text</a:t>
            </a:r>
          </a:p>
        </p:txBody>
      </p:sp>
      <p:sp>
        <p:nvSpPr>
          <p:cNvPr id="5" name="Rectangle 4">
            <a:extLst>
              <a:ext uri="{FF2B5EF4-FFF2-40B4-BE49-F238E27FC236}">
                <a16:creationId xmlns:a16="http://schemas.microsoft.com/office/drawing/2014/main" id="{26E957A4-9C4E-724B-92FB-D784D8D76F7D}"/>
              </a:ext>
            </a:extLst>
          </p:cNvPr>
          <p:cNvSpPr/>
          <p:nvPr userDrawn="1"/>
        </p:nvSpPr>
        <p:spPr>
          <a:xfrm>
            <a:off x="0" y="0"/>
            <a:ext cx="12191999" cy="185738"/>
          </a:xfrm>
          <a:prstGeom prst="rect">
            <a:avLst/>
          </a:prstGeom>
          <a:gradFill flip="none" rotWithShape="1">
            <a:gsLst>
              <a:gs pos="3000">
                <a:schemeClr val="accent1"/>
              </a:gs>
              <a:gs pos="100000">
                <a:schemeClr val="accent2"/>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Tree>
    <p:extLst>
      <p:ext uri="{BB962C8B-B14F-4D97-AF65-F5344CB8AC3E}">
        <p14:creationId xmlns:p14="http://schemas.microsoft.com/office/powerpoint/2010/main" val="305175470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nd Content - 1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8B16DD5-4D6D-6040-9FB8-A162CF9FD530}"/>
              </a:ext>
            </a:extLst>
          </p:cNvPr>
          <p:cNvSpPr>
            <a:spLocks noGrp="1"/>
          </p:cNvSpPr>
          <p:nvPr>
            <p:ph idx="1"/>
          </p:nvPr>
        </p:nvSpPr>
        <p:spPr>
          <a:xfrm>
            <a:off x="609599" y="1532465"/>
            <a:ext cx="10508527" cy="4351338"/>
          </a:xfrm>
        </p:spPr>
        <p:txBody>
          <a:bodyPr lIns="0" tIns="0" rIns="0" bIns="0">
            <a:noAutofit/>
          </a:bodyPr>
          <a:lstStyle>
            <a:lvl1pPr>
              <a:defRPr sz="2400" b="0" i="0">
                <a:latin typeface="Arial" panose="020B0604020202020204" pitchFamily="34" charset="0"/>
                <a:cs typeface="Arial" panose="020B0604020202020204" pitchFamily="34" charset="0"/>
              </a:defRPr>
            </a:lvl1pPr>
            <a:lvl2pPr>
              <a:defRPr sz="2000" b="0" i="0">
                <a:latin typeface="Arial" panose="020B0604020202020204" pitchFamily="34" charset="0"/>
                <a:cs typeface="Arial" panose="020B0604020202020204" pitchFamily="34" charset="0"/>
              </a:defRPr>
            </a:lvl2pPr>
            <a:lvl3pPr>
              <a:defRPr sz="1800" b="0" i="0">
                <a:latin typeface="Arial" panose="020B0604020202020204" pitchFamily="34" charset="0"/>
                <a:cs typeface="Arial" panose="020B0604020202020204" pitchFamily="34" charset="0"/>
              </a:defRPr>
            </a:lvl3pPr>
            <a:lvl4pPr>
              <a:defRPr sz="1600" b="0" i="0">
                <a:latin typeface="Arial" panose="020B0604020202020204" pitchFamily="34" charset="0"/>
                <a:cs typeface="Arial" panose="020B0604020202020204" pitchFamily="34" charset="0"/>
              </a:defRPr>
            </a:lvl4pPr>
            <a:lvl5pPr>
              <a:defRPr sz="1600"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4">
            <a:extLst>
              <a:ext uri="{FF2B5EF4-FFF2-40B4-BE49-F238E27FC236}">
                <a16:creationId xmlns:a16="http://schemas.microsoft.com/office/drawing/2014/main" id="{194DB845-764A-8C47-B0D2-7578A6920B8D}"/>
              </a:ext>
            </a:extLst>
          </p:cNvP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a:p>
        </p:txBody>
      </p:sp>
      <p:sp>
        <p:nvSpPr>
          <p:cNvPr id="6" name="Rectangle 5">
            <a:extLst>
              <a:ext uri="{FF2B5EF4-FFF2-40B4-BE49-F238E27FC236}">
                <a16:creationId xmlns:a16="http://schemas.microsoft.com/office/drawing/2014/main" id="{BF7AAD2E-185E-284D-A254-C205E3DD04EC}"/>
              </a:ext>
            </a:extLst>
          </p:cNvPr>
          <p:cNvSpPr/>
          <p:nvPr userDrawn="1"/>
        </p:nvSpPr>
        <p:spPr>
          <a:xfrm>
            <a:off x="0" y="0"/>
            <a:ext cx="12191999" cy="185738"/>
          </a:xfrm>
          <a:prstGeom prst="rect">
            <a:avLst/>
          </a:prstGeom>
          <a:gradFill flip="none" rotWithShape="1">
            <a:gsLst>
              <a:gs pos="3000">
                <a:schemeClr val="accent1"/>
              </a:gs>
              <a:gs pos="100000">
                <a:schemeClr val="accent2"/>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7" name="Rectangle 6">
            <a:extLst>
              <a:ext uri="{FF2B5EF4-FFF2-40B4-BE49-F238E27FC236}">
                <a16:creationId xmlns:a16="http://schemas.microsoft.com/office/drawing/2014/main" id="{BE0D910A-E6DF-1248-82C8-F9069B5274B5}"/>
              </a:ext>
            </a:extLst>
          </p:cNvPr>
          <p:cNvSpPr/>
          <p:nvPr userDrawn="1"/>
        </p:nvSpPr>
        <p:spPr>
          <a:xfrm>
            <a:off x="0" y="495300"/>
            <a:ext cx="100584" cy="76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8" name="Title 1">
            <a:extLst>
              <a:ext uri="{FF2B5EF4-FFF2-40B4-BE49-F238E27FC236}">
                <a16:creationId xmlns:a16="http://schemas.microsoft.com/office/drawing/2014/main" id="{93E2A5E4-003F-1D4A-AFC7-5318EB6D4DF2}"/>
              </a:ext>
            </a:extLst>
          </p:cNvPr>
          <p:cNvSpPr>
            <a:spLocks noGrp="1"/>
          </p:cNvSpPr>
          <p:nvPr>
            <p:ph type="title" hasCustomPrompt="1"/>
          </p:nvPr>
        </p:nvSpPr>
        <p:spPr>
          <a:xfrm>
            <a:off x="609600" y="505572"/>
            <a:ext cx="10972800" cy="498598"/>
          </a:xfrm>
        </p:spPr>
        <p:txBody>
          <a:bodyPr wrap="square">
            <a:spAutoFit/>
          </a:bodyPr>
          <a:lstStyle>
            <a:lvl1pPr>
              <a:defRPr sz="3600" b="0" i="0" spc="0" baseline="0">
                <a:latin typeface="Times New Roman" panose="02020603050405020304" pitchFamily="18" charset="0"/>
                <a:cs typeface="Times New Roman" panose="02020603050405020304" pitchFamily="18" charset="0"/>
              </a:defRPr>
            </a:lvl1pPr>
          </a:lstStyle>
          <a:p>
            <a:r>
              <a:rPr lang="en-US" dirty="0"/>
              <a:t>Click to edit master title style</a:t>
            </a:r>
          </a:p>
        </p:txBody>
      </p:sp>
    </p:spTree>
    <p:extLst>
      <p:ext uri="{BB962C8B-B14F-4D97-AF65-F5344CB8AC3E}">
        <p14:creationId xmlns:p14="http://schemas.microsoft.com/office/powerpoint/2010/main" val="494247934"/>
      </p:ext>
    </p:extLst>
  </p:cSld>
  <p:clrMapOvr>
    <a:masterClrMapping/>
  </p:clrMapOvr>
  <p:extLst>
    <p:ext uri="{DCECCB84-F9BA-43D5-87BE-67443E8EF086}">
      <p15:sldGuideLst xmlns:p15="http://schemas.microsoft.com/office/powerpoint/2012/main">
        <p15:guide id="2" orient="horz" pos="2160">
          <p15:clr>
            <a:srgbClr val="FBAE40"/>
          </p15:clr>
        </p15:guide>
        <p15:guide id="3" orient="horz" pos="312">
          <p15:clr>
            <a:srgbClr val="FBAE40"/>
          </p15:clr>
        </p15:guide>
        <p15:guide id="4" orient="horz" pos="792">
          <p15:clr>
            <a:srgbClr val="FBAE40"/>
          </p15:clr>
        </p15:guide>
        <p15:guide id="5" orient="horz" pos="4032">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itle and Content - Two Colum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1F93B7-E362-2346-A872-85F7C58CDB1D}"/>
              </a:ext>
            </a:extLst>
          </p:cNvPr>
          <p:cNvSpPr>
            <a:spLocks noGrp="1"/>
          </p:cNvSpPr>
          <p:nvPr>
            <p:ph type="title" hasCustomPrompt="1"/>
          </p:nvPr>
        </p:nvSpPr>
        <p:spPr>
          <a:xfrm>
            <a:off x="609600" y="505572"/>
            <a:ext cx="10972800" cy="498598"/>
          </a:xfrm>
        </p:spPr>
        <p:txBody>
          <a:bodyPr wrap="square">
            <a:spAutoFit/>
          </a:bodyPr>
          <a:lstStyle>
            <a:lvl1pPr>
              <a:defRPr sz="3600" b="0" i="0" spc="0" baseline="0">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A0EC7C3A-C8C5-F740-8E90-719B915CD549}"/>
              </a:ext>
            </a:extLst>
          </p:cNvPr>
          <p:cNvSpPr>
            <a:spLocks noGrp="1"/>
          </p:cNvSpPr>
          <p:nvPr>
            <p:ph sz="half" idx="1"/>
          </p:nvPr>
        </p:nvSpPr>
        <p:spPr>
          <a:xfrm>
            <a:off x="609600" y="1524000"/>
            <a:ext cx="5032248" cy="4354386"/>
          </a:xfrm>
        </p:spPr>
        <p:txBody>
          <a:bodyPr>
            <a:noAutofit/>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56629CA-67D8-B74F-8FF5-84F2B31C1B67}"/>
              </a:ext>
            </a:extLst>
          </p:cNvPr>
          <p:cNvSpPr>
            <a:spLocks noGrp="1"/>
          </p:cNvSpPr>
          <p:nvPr>
            <p:ph sz="half" idx="2"/>
          </p:nvPr>
        </p:nvSpPr>
        <p:spPr>
          <a:xfrm>
            <a:off x="6553200" y="1524000"/>
            <a:ext cx="5029200" cy="4351338"/>
          </a:xfrm>
        </p:spPr>
        <p:txBody>
          <a:bodyPr>
            <a:noAutofit/>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526E0B85-D51B-F045-A4EB-7021DEDC3048}"/>
              </a:ext>
            </a:extLst>
          </p:cNvP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a:p>
        </p:txBody>
      </p:sp>
      <p:sp>
        <p:nvSpPr>
          <p:cNvPr id="7" name="Rectangle 6">
            <a:extLst>
              <a:ext uri="{FF2B5EF4-FFF2-40B4-BE49-F238E27FC236}">
                <a16:creationId xmlns:a16="http://schemas.microsoft.com/office/drawing/2014/main" id="{B4D17E54-7EC1-3D4D-8452-4814086D5B0D}"/>
              </a:ext>
            </a:extLst>
          </p:cNvPr>
          <p:cNvSpPr/>
          <p:nvPr userDrawn="1"/>
        </p:nvSpPr>
        <p:spPr>
          <a:xfrm>
            <a:off x="0" y="0"/>
            <a:ext cx="12191999" cy="185738"/>
          </a:xfrm>
          <a:prstGeom prst="rect">
            <a:avLst/>
          </a:prstGeom>
          <a:gradFill flip="none" rotWithShape="1">
            <a:gsLst>
              <a:gs pos="3000">
                <a:schemeClr val="accent1"/>
              </a:gs>
              <a:gs pos="100000">
                <a:schemeClr val="accent2"/>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8" name="Rectangle 7">
            <a:extLst>
              <a:ext uri="{FF2B5EF4-FFF2-40B4-BE49-F238E27FC236}">
                <a16:creationId xmlns:a16="http://schemas.microsoft.com/office/drawing/2014/main" id="{E12D25D4-37D6-A84B-B3B2-D9424E2A443B}"/>
              </a:ext>
            </a:extLst>
          </p:cNvPr>
          <p:cNvSpPr/>
          <p:nvPr userDrawn="1"/>
        </p:nvSpPr>
        <p:spPr>
          <a:xfrm>
            <a:off x="0" y="495300"/>
            <a:ext cx="100584" cy="76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Tree>
    <p:extLst>
      <p:ext uri="{BB962C8B-B14F-4D97-AF65-F5344CB8AC3E}">
        <p14:creationId xmlns:p14="http://schemas.microsoft.com/office/powerpoint/2010/main" val="419108913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_Agenda Divider Styl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28CE835-9CEF-2043-BC53-99E254B0953D}"/>
              </a:ext>
            </a:extLst>
          </p:cNvPr>
          <p:cNvSpPr/>
          <p:nvPr userDrawn="1"/>
        </p:nvSpPr>
        <p:spPr>
          <a:xfrm>
            <a:off x="8680" y="0"/>
            <a:ext cx="1218332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11" name="Picture Placeholder 2">
            <a:extLst>
              <a:ext uri="{FF2B5EF4-FFF2-40B4-BE49-F238E27FC236}">
                <a16:creationId xmlns:a16="http://schemas.microsoft.com/office/drawing/2014/main" id="{4B0ED087-B1E6-8A40-9920-584C4BEA0BB9}"/>
              </a:ext>
            </a:extLst>
          </p:cNvPr>
          <p:cNvSpPr>
            <a:spLocks noGrp="1"/>
          </p:cNvSpPr>
          <p:nvPr>
            <p:ph type="pic" sz="quarter" idx="13" hasCustomPrompt="1"/>
          </p:nvPr>
        </p:nvSpPr>
        <p:spPr>
          <a:xfrm>
            <a:off x="5879372" y="-14177"/>
            <a:ext cx="6303948" cy="6857999"/>
          </a:xfrm>
        </p:spPr>
        <p:txBody>
          <a:bodyPr/>
          <a:lstStyle>
            <a:lvl1pPr>
              <a:defRPr>
                <a:solidFill>
                  <a:schemeClr val="bg1"/>
                </a:solidFill>
              </a:defRPr>
            </a:lvl1pPr>
          </a:lstStyle>
          <a:p>
            <a:r>
              <a:rPr lang="en-US"/>
              <a:t>Click icon to add a picture</a:t>
            </a:r>
          </a:p>
        </p:txBody>
      </p:sp>
      <p:sp>
        <p:nvSpPr>
          <p:cNvPr id="10" name="Slide Number Placeholder 9">
            <a:extLst>
              <a:ext uri="{FF2B5EF4-FFF2-40B4-BE49-F238E27FC236}">
                <a16:creationId xmlns:a16="http://schemas.microsoft.com/office/drawing/2014/main" id="{560B4E68-FFC9-D042-97B8-B3CAE28BD541}"/>
              </a:ext>
            </a:extLst>
          </p:cNvPr>
          <p:cNvSpPr>
            <a:spLocks noGrp="1"/>
          </p:cNvSpPr>
          <p:nvPr>
            <p:ph type="sldNum" sz="quarter" idx="11"/>
          </p:nvPr>
        </p:nvSpPr>
        <p:spPr/>
        <p:txBody>
          <a:bodyPr/>
          <a:lstStyle>
            <a:lvl1pPr>
              <a:defRPr>
                <a:solidFill>
                  <a:schemeClr val="bg1"/>
                </a:solidFill>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a:p>
        </p:txBody>
      </p:sp>
      <p:sp>
        <p:nvSpPr>
          <p:cNvPr id="12" name="Title 12">
            <a:extLst>
              <a:ext uri="{FF2B5EF4-FFF2-40B4-BE49-F238E27FC236}">
                <a16:creationId xmlns:a16="http://schemas.microsoft.com/office/drawing/2014/main" id="{58178F68-83D0-734A-BE6D-F38CF9669445}"/>
              </a:ext>
            </a:extLst>
          </p:cNvPr>
          <p:cNvSpPr>
            <a:spLocks noGrp="1"/>
          </p:cNvSpPr>
          <p:nvPr>
            <p:ph type="title" hasCustomPrompt="1"/>
          </p:nvPr>
        </p:nvSpPr>
        <p:spPr>
          <a:xfrm>
            <a:off x="609600" y="533399"/>
            <a:ext cx="4953000" cy="5499069"/>
          </a:xfrm>
        </p:spPr>
        <p:txBody>
          <a:bodyPr anchor="ctr" anchorCtr="0">
            <a:noAutofit/>
          </a:bodyPr>
          <a:lstStyle>
            <a:lvl1pPr>
              <a:lnSpc>
                <a:spcPct val="80000"/>
              </a:lnSpc>
              <a:defRPr sz="5400" b="0" i="0" spc="0" baseline="0">
                <a:solidFill>
                  <a:schemeClr val="bg1"/>
                </a:solidFill>
                <a:latin typeface="Times New Roman" panose="02020603050405020304" pitchFamily="18" charset="0"/>
                <a:cs typeface="Times New Roman" panose="02020603050405020304" pitchFamily="18" charset="0"/>
              </a:defRPr>
            </a:lvl1pPr>
          </a:lstStyle>
          <a:p>
            <a:r>
              <a:rPr lang="en-US" dirty="0"/>
              <a:t>Single key idea or concept text</a:t>
            </a:r>
          </a:p>
        </p:txBody>
      </p:sp>
      <p:sp>
        <p:nvSpPr>
          <p:cNvPr id="3" name="Content Placeholder 2">
            <a:extLst>
              <a:ext uri="{FF2B5EF4-FFF2-40B4-BE49-F238E27FC236}">
                <a16:creationId xmlns:a16="http://schemas.microsoft.com/office/drawing/2014/main" id="{F4523EED-5889-2C45-A5FB-B84CE09A18D8}"/>
              </a:ext>
            </a:extLst>
          </p:cNvPr>
          <p:cNvSpPr>
            <a:spLocks noGrp="1"/>
          </p:cNvSpPr>
          <p:nvPr>
            <p:ph sz="quarter" idx="14" hasCustomPrompt="1"/>
          </p:nvPr>
        </p:nvSpPr>
        <p:spPr>
          <a:xfrm>
            <a:off x="609600" y="3962400"/>
            <a:ext cx="4267200" cy="457200"/>
          </a:xfrm>
        </p:spPr>
        <p:txBody>
          <a:bodyPr>
            <a:normAutofit/>
          </a:bodyPr>
          <a:lstStyle>
            <a:lvl1pPr marL="0" indent="0">
              <a:buNone/>
              <a:defRPr sz="1800" b="1">
                <a:solidFill>
                  <a:schemeClr val="bg1"/>
                </a:solidFill>
              </a:defRPr>
            </a:lvl1pPr>
          </a:lstStyle>
          <a:p>
            <a:pPr lvl="0"/>
            <a:r>
              <a:rPr lang="en-US"/>
              <a:t>Subhead if needed</a:t>
            </a:r>
          </a:p>
        </p:txBody>
      </p:sp>
      <p:sp>
        <p:nvSpPr>
          <p:cNvPr id="14" name="Footer Placeholder 1">
            <a:extLst>
              <a:ext uri="{FF2B5EF4-FFF2-40B4-BE49-F238E27FC236}">
                <a16:creationId xmlns:a16="http://schemas.microsoft.com/office/drawing/2014/main" id="{6BDD47C6-3128-3546-A4DA-46FDB71D41CF}"/>
              </a:ext>
            </a:extLst>
          </p:cNvPr>
          <p:cNvSpPr txBox="1">
            <a:spLocks/>
          </p:cNvSpPr>
          <p:nvPr userDrawn="1"/>
        </p:nvSpPr>
        <p:spPr>
          <a:xfrm>
            <a:off x="1447800" y="6356499"/>
            <a:ext cx="4114800" cy="196671"/>
          </a:xfrm>
          <a:prstGeom prst="rect">
            <a:avLst/>
          </a:prstGeom>
        </p:spPr>
        <p:txBody>
          <a:bodyPr vert="horz" lIns="91440" tIns="45720" rIns="91440" bIns="45720" rtlCol="0" anchor="ctr"/>
          <a:lstStyle>
            <a:defPPr>
              <a:defRPr lang="en-US"/>
            </a:defPPr>
            <a:lvl1pPr marL="0" algn="l" defTabSz="914400" rtl="0" eaLnBrk="1" latinLnBrk="0" hangingPunct="1">
              <a:defRPr sz="7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buClr>
                <a:srgbClr val="000000"/>
              </a:buClr>
              <a:buSzPts val="700"/>
            </a:pPr>
            <a:r>
              <a:rPr lang="en-US" sz="700" dirty="0">
                <a:solidFill>
                  <a:schemeClr val="bg1"/>
                </a:solidFill>
                <a:latin typeface="Arial"/>
                <a:ea typeface="Arial"/>
                <a:cs typeface="Arial"/>
                <a:sym typeface="Arial"/>
              </a:rPr>
              <a:t>PROPRIETARY AND CONFIDENTIAL © FranklinCovey Co. All rights reserved.</a:t>
            </a:r>
            <a:endParaRPr lang="en-US" sz="700" dirty="0">
              <a:solidFill>
                <a:schemeClr val="bg1"/>
              </a:solidFill>
            </a:endParaRPr>
          </a:p>
        </p:txBody>
      </p:sp>
      <p:pic>
        <p:nvPicPr>
          <p:cNvPr id="15" name="Picture 14" descr="A picture containing text, clipart&#10;&#10;Description automatically generated">
            <a:extLst>
              <a:ext uri="{FF2B5EF4-FFF2-40B4-BE49-F238E27FC236}">
                <a16:creationId xmlns:a16="http://schemas.microsoft.com/office/drawing/2014/main" id="{8A0BD8E0-D993-304A-8C67-0184DA637A2A}"/>
              </a:ext>
            </a:extLst>
          </p:cNvPr>
          <p:cNvPicPr>
            <a:picLocks noChangeAspect="1"/>
          </p:cNvPicPr>
          <p:nvPr userDrawn="1"/>
        </p:nvPicPr>
        <p:blipFill>
          <a:blip r:embed="rId2"/>
          <a:stretch>
            <a:fillRect/>
          </a:stretch>
        </p:blipFill>
        <p:spPr>
          <a:xfrm>
            <a:off x="609600" y="6406414"/>
            <a:ext cx="990600" cy="146756"/>
          </a:xfrm>
          <a:prstGeom prst="rect">
            <a:avLst/>
          </a:prstGeom>
        </p:spPr>
      </p:pic>
    </p:spTree>
    <p:extLst>
      <p:ext uri="{BB962C8B-B14F-4D97-AF65-F5344CB8AC3E}">
        <p14:creationId xmlns:p14="http://schemas.microsoft.com/office/powerpoint/2010/main" val="287063942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Divider - Image Bleed Lef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EA6B086-57B1-9A44-A3C6-EE215AF3DB9A}"/>
              </a:ext>
            </a:extLst>
          </p:cNvPr>
          <p:cNvSpPr/>
          <p:nvPr userDrawn="1"/>
        </p:nvSpPr>
        <p:spPr>
          <a:xfrm>
            <a:off x="6099858" y="0"/>
            <a:ext cx="6092142"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11" name="Slide Number Placeholder 4">
            <a:extLst>
              <a:ext uri="{FF2B5EF4-FFF2-40B4-BE49-F238E27FC236}">
                <a16:creationId xmlns:a16="http://schemas.microsoft.com/office/drawing/2014/main" id="{ABEB1E09-9EE5-C841-95B7-9B4A804680C8}"/>
              </a:ext>
            </a:extLst>
          </p:cNvPr>
          <p:cNvSpPr>
            <a:spLocks noGrp="1"/>
          </p:cNvSpPr>
          <p:nvPr>
            <p:ph type="sldNum" sz="quarter" idx="12"/>
          </p:nvPr>
        </p:nvSpPr>
        <p:spPr>
          <a:xfrm>
            <a:off x="11125200" y="6400800"/>
            <a:ext cx="457200" cy="365125"/>
          </a:xfrm>
          <a:prstGeom prst="rect">
            <a:avLst/>
          </a:prstGeom>
        </p:spPr>
        <p:txBody>
          <a:bodyPr/>
          <a:lstStyle>
            <a:lvl1pPr>
              <a:defRPr>
                <a:solidFill>
                  <a:schemeClr val="bg1"/>
                </a:solidFill>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a:p>
        </p:txBody>
      </p:sp>
      <p:pic>
        <p:nvPicPr>
          <p:cNvPr id="9" name="Picture 8" descr="A picture containing text, clipart&#10;&#10;Description automatically generated">
            <a:extLst>
              <a:ext uri="{FF2B5EF4-FFF2-40B4-BE49-F238E27FC236}">
                <a16:creationId xmlns:a16="http://schemas.microsoft.com/office/drawing/2014/main" id="{F0C3B69A-5F2B-5D40-8F43-083DE8BBE08B}"/>
              </a:ext>
            </a:extLst>
          </p:cNvPr>
          <p:cNvPicPr>
            <a:picLocks noChangeAspect="1"/>
          </p:cNvPicPr>
          <p:nvPr userDrawn="1"/>
        </p:nvPicPr>
        <p:blipFill>
          <a:blip r:embed="rId2"/>
          <a:stretch>
            <a:fillRect/>
          </a:stretch>
        </p:blipFill>
        <p:spPr>
          <a:xfrm>
            <a:off x="609600" y="6406414"/>
            <a:ext cx="990600" cy="146756"/>
          </a:xfrm>
          <a:prstGeom prst="rect">
            <a:avLst/>
          </a:prstGeom>
        </p:spPr>
      </p:pic>
      <p:sp>
        <p:nvSpPr>
          <p:cNvPr id="12" name="Footer Placeholder 1">
            <a:extLst>
              <a:ext uri="{FF2B5EF4-FFF2-40B4-BE49-F238E27FC236}">
                <a16:creationId xmlns:a16="http://schemas.microsoft.com/office/drawing/2014/main" id="{25ED2448-B53E-854C-9B9F-0B92125DB68A}"/>
              </a:ext>
            </a:extLst>
          </p:cNvPr>
          <p:cNvSpPr txBox="1">
            <a:spLocks/>
          </p:cNvSpPr>
          <p:nvPr userDrawn="1"/>
        </p:nvSpPr>
        <p:spPr>
          <a:xfrm>
            <a:off x="6858000" y="6356499"/>
            <a:ext cx="4114800" cy="196671"/>
          </a:xfrm>
          <a:prstGeom prst="rect">
            <a:avLst/>
          </a:prstGeom>
        </p:spPr>
        <p:txBody>
          <a:bodyPr vert="horz" lIns="91440" tIns="45720" rIns="91440" bIns="45720" rtlCol="0" anchor="ctr"/>
          <a:lstStyle>
            <a:defPPr>
              <a:defRPr lang="en-US"/>
            </a:defPPr>
            <a:lvl1pPr marL="0" algn="l" defTabSz="914400" rtl="0" eaLnBrk="1" latinLnBrk="0" hangingPunct="1">
              <a:defRPr sz="7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buClr>
                <a:srgbClr val="000000"/>
              </a:buClr>
              <a:buSzPts val="700"/>
            </a:pPr>
            <a:r>
              <a:rPr lang="en-US" sz="700" dirty="0">
                <a:solidFill>
                  <a:schemeClr val="bg1"/>
                </a:solidFill>
                <a:latin typeface="Arial"/>
                <a:ea typeface="Arial"/>
                <a:cs typeface="Arial"/>
                <a:sym typeface="Arial"/>
              </a:rPr>
              <a:t>© FranklinCovey Co. All rights reserved. PROPRIETARY AND CONFIDENTIAL </a:t>
            </a:r>
            <a:endParaRPr lang="en-US" sz="700" dirty="0">
              <a:solidFill>
                <a:schemeClr val="bg1"/>
              </a:solidFill>
            </a:endParaRPr>
          </a:p>
        </p:txBody>
      </p:sp>
      <p:sp>
        <p:nvSpPr>
          <p:cNvPr id="4" name="Picture Placeholder 3">
            <a:extLst>
              <a:ext uri="{FF2B5EF4-FFF2-40B4-BE49-F238E27FC236}">
                <a16:creationId xmlns:a16="http://schemas.microsoft.com/office/drawing/2014/main" id="{F641AFF9-7202-2D48-B310-986A5F00F9F7}"/>
              </a:ext>
            </a:extLst>
          </p:cNvPr>
          <p:cNvSpPr>
            <a:spLocks noGrp="1"/>
          </p:cNvSpPr>
          <p:nvPr>
            <p:ph type="pic" sz="quarter" idx="13"/>
          </p:nvPr>
        </p:nvSpPr>
        <p:spPr>
          <a:xfrm>
            <a:off x="0" y="0"/>
            <a:ext cx="6096000" cy="6858000"/>
          </a:xfrm>
        </p:spPr>
        <p:txBody>
          <a:bodyPr/>
          <a:lstStyle/>
          <a:p>
            <a:endParaRPr lang="en-US"/>
          </a:p>
        </p:txBody>
      </p:sp>
      <p:pic>
        <p:nvPicPr>
          <p:cNvPr id="14" name="Picture 13" descr="A picture containing text, clipart&#10;&#10;Description automatically generated">
            <a:extLst>
              <a:ext uri="{FF2B5EF4-FFF2-40B4-BE49-F238E27FC236}">
                <a16:creationId xmlns:a16="http://schemas.microsoft.com/office/drawing/2014/main" id="{6CF28047-9857-004D-A899-5CB487A04063}"/>
              </a:ext>
            </a:extLst>
          </p:cNvPr>
          <p:cNvPicPr>
            <a:picLocks noChangeAspect="1"/>
          </p:cNvPicPr>
          <p:nvPr userDrawn="1"/>
        </p:nvPicPr>
        <p:blipFill>
          <a:blip r:embed="rId2"/>
          <a:stretch>
            <a:fillRect/>
          </a:stretch>
        </p:blipFill>
        <p:spPr>
          <a:xfrm>
            <a:off x="6505437" y="6406414"/>
            <a:ext cx="990600" cy="146756"/>
          </a:xfrm>
          <a:prstGeom prst="rect">
            <a:avLst/>
          </a:prstGeom>
        </p:spPr>
      </p:pic>
      <p:sp>
        <p:nvSpPr>
          <p:cNvPr id="5" name="Text Placeholder 4">
            <a:extLst>
              <a:ext uri="{FF2B5EF4-FFF2-40B4-BE49-F238E27FC236}">
                <a16:creationId xmlns:a16="http://schemas.microsoft.com/office/drawing/2014/main" id="{55ECAC50-9549-754C-B685-EE50E71EA502}"/>
              </a:ext>
            </a:extLst>
          </p:cNvPr>
          <p:cNvSpPr>
            <a:spLocks noGrp="1"/>
          </p:cNvSpPr>
          <p:nvPr>
            <p:ph type="body" sz="quarter" idx="14" hasCustomPrompt="1"/>
          </p:nvPr>
        </p:nvSpPr>
        <p:spPr>
          <a:xfrm>
            <a:off x="6501578" y="511324"/>
            <a:ext cx="5080821" cy="5753100"/>
          </a:xfrm>
        </p:spPr>
        <p:txBody>
          <a:bodyPr/>
          <a:lstStyle>
            <a:lvl1pPr marL="0" indent="0">
              <a:buNone/>
              <a:defRPr sz="4800" b="0" i="0">
                <a:solidFill>
                  <a:schemeClr val="bg1"/>
                </a:solidFill>
                <a:latin typeface="Times New Roman" panose="02020603050405020304" pitchFamily="18" charset="0"/>
              </a:defRPr>
            </a:lvl1pPr>
            <a:lvl2pPr marL="238125" indent="-225425">
              <a:buClr>
                <a:schemeClr val="bg1"/>
              </a:buClr>
              <a:tabLst/>
              <a:defRPr>
                <a:solidFill>
                  <a:schemeClr val="bg1"/>
                </a:solidFill>
              </a:defRPr>
            </a:lvl2pPr>
            <a:lvl3pPr marL="461963" indent="-223838">
              <a:buClr>
                <a:schemeClr val="bg1"/>
              </a:buClr>
              <a:tabLst/>
              <a:defRPr>
                <a:solidFill>
                  <a:schemeClr val="bg1"/>
                </a:solidFill>
              </a:defRPr>
            </a:lvl3pPr>
            <a:lvl4pPr marL="687388" indent="-225425">
              <a:buClr>
                <a:schemeClr val="bg1"/>
              </a:buClr>
              <a:tabLst/>
              <a:defRPr>
                <a:solidFill>
                  <a:schemeClr val="bg1"/>
                </a:solidFill>
              </a:defRPr>
            </a:lvl4pPr>
            <a:lvl5pPr marL="925513" indent="-238125">
              <a:buClr>
                <a:schemeClr val="bg1"/>
              </a:buClr>
              <a:tabLst/>
              <a:defRPr>
                <a:solidFill>
                  <a:schemeClr val="bg1"/>
                </a:solidFill>
              </a:defRPr>
            </a:lvl5pPr>
          </a:lstStyle>
          <a:p>
            <a:pPr lvl="0"/>
            <a:r>
              <a:rPr lang="en-US" dirty="0"/>
              <a:t>Key takeaway concept with bullet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128875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5_Divider - Image Bleed Lef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EA6B086-57B1-9A44-A3C6-EE215AF3DB9A}"/>
              </a:ext>
            </a:extLst>
          </p:cNvPr>
          <p:cNvSpPr/>
          <p:nvPr userDrawn="1"/>
        </p:nvSpPr>
        <p:spPr>
          <a:xfrm>
            <a:off x="6099858" y="0"/>
            <a:ext cx="6092142"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2" name="Title 1">
            <a:extLst>
              <a:ext uri="{FF2B5EF4-FFF2-40B4-BE49-F238E27FC236}">
                <a16:creationId xmlns:a16="http://schemas.microsoft.com/office/drawing/2014/main" id="{5A228EDA-4D66-1C4A-AD4C-60EF084C755D}"/>
              </a:ext>
            </a:extLst>
          </p:cNvPr>
          <p:cNvSpPr>
            <a:spLocks noGrp="1"/>
          </p:cNvSpPr>
          <p:nvPr>
            <p:ph type="title" hasCustomPrompt="1"/>
          </p:nvPr>
        </p:nvSpPr>
        <p:spPr>
          <a:xfrm>
            <a:off x="6505437" y="495300"/>
            <a:ext cx="5076963" cy="5724821"/>
          </a:xfrm>
        </p:spPr>
        <p:txBody>
          <a:bodyPr anchor="ctr" anchorCtr="0">
            <a:noAutofit/>
          </a:bodyPr>
          <a:lstStyle>
            <a:lvl1pPr>
              <a:defRPr sz="4800" b="0" i="0" spc="0" baseline="0">
                <a:solidFill>
                  <a:schemeClr val="bg1"/>
                </a:solidFill>
                <a:latin typeface="Times New Roman" panose="02020603050405020304" pitchFamily="18" charset="0"/>
                <a:cs typeface="Times New Roman" panose="02020603050405020304" pitchFamily="18" charset="0"/>
              </a:defRPr>
            </a:lvl1pPr>
          </a:lstStyle>
          <a:p>
            <a:r>
              <a:rPr lang="en-US" dirty="0"/>
              <a:t>Key Takeaway concept</a:t>
            </a:r>
          </a:p>
        </p:txBody>
      </p:sp>
      <p:sp>
        <p:nvSpPr>
          <p:cNvPr id="11" name="Slide Number Placeholder 4">
            <a:extLst>
              <a:ext uri="{FF2B5EF4-FFF2-40B4-BE49-F238E27FC236}">
                <a16:creationId xmlns:a16="http://schemas.microsoft.com/office/drawing/2014/main" id="{ABEB1E09-9EE5-C841-95B7-9B4A804680C8}"/>
              </a:ext>
            </a:extLst>
          </p:cNvPr>
          <p:cNvSpPr>
            <a:spLocks noGrp="1"/>
          </p:cNvSpPr>
          <p:nvPr>
            <p:ph type="sldNum" sz="quarter" idx="12"/>
          </p:nvPr>
        </p:nvSpPr>
        <p:spPr>
          <a:xfrm>
            <a:off x="11125200" y="6400800"/>
            <a:ext cx="457200" cy="365125"/>
          </a:xfrm>
          <a:prstGeom prst="rect">
            <a:avLst/>
          </a:prstGeom>
        </p:spPr>
        <p:txBody>
          <a:bodyPr/>
          <a:lstStyle>
            <a:lvl1pPr>
              <a:defRPr>
                <a:solidFill>
                  <a:schemeClr val="bg1"/>
                </a:solidFill>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a:p>
        </p:txBody>
      </p:sp>
      <p:pic>
        <p:nvPicPr>
          <p:cNvPr id="9" name="Picture 8" descr="A picture containing text, clipart&#10;&#10;Description automatically generated">
            <a:extLst>
              <a:ext uri="{FF2B5EF4-FFF2-40B4-BE49-F238E27FC236}">
                <a16:creationId xmlns:a16="http://schemas.microsoft.com/office/drawing/2014/main" id="{F0C3B69A-5F2B-5D40-8F43-083DE8BBE08B}"/>
              </a:ext>
            </a:extLst>
          </p:cNvPr>
          <p:cNvPicPr>
            <a:picLocks noChangeAspect="1"/>
          </p:cNvPicPr>
          <p:nvPr userDrawn="1"/>
        </p:nvPicPr>
        <p:blipFill>
          <a:blip r:embed="rId2"/>
          <a:stretch>
            <a:fillRect/>
          </a:stretch>
        </p:blipFill>
        <p:spPr>
          <a:xfrm>
            <a:off x="609600" y="6406414"/>
            <a:ext cx="990600" cy="146756"/>
          </a:xfrm>
          <a:prstGeom prst="rect">
            <a:avLst/>
          </a:prstGeom>
        </p:spPr>
      </p:pic>
      <p:sp>
        <p:nvSpPr>
          <p:cNvPr id="12" name="Footer Placeholder 1">
            <a:extLst>
              <a:ext uri="{FF2B5EF4-FFF2-40B4-BE49-F238E27FC236}">
                <a16:creationId xmlns:a16="http://schemas.microsoft.com/office/drawing/2014/main" id="{25ED2448-B53E-854C-9B9F-0B92125DB68A}"/>
              </a:ext>
            </a:extLst>
          </p:cNvPr>
          <p:cNvSpPr txBox="1">
            <a:spLocks/>
          </p:cNvSpPr>
          <p:nvPr userDrawn="1"/>
        </p:nvSpPr>
        <p:spPr>
          <a:xfrm>
            <a:off x="6858000" y="6356499"/>
            <a:ext cx="4114800" cy="196671"/>
          </a:xfrm>
          <a:prstGeom prst="rect">
            <a:avLst/>
          </a:prstGeom>
        </p:spPr>
        <p:txBody>
          <a:bodyPr vert="horz" lIns="91440" tIns="45720" rIns="91440" bIns="45720" rtlCol="0" anchor="ctr"/>
          <a:lstStyle>
            <a:defPPr>
              <a:defRPr lang="en-US"/>
            </a:defPPr>
            <a:lvl1pPr marL="0" algn="l" defTabSz="914400" rtl="0" eaLnBrk="1" latinLnBrk="0" hangingPunct="1">
              <a:defRPr sz="7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buClr>
                <a:srgbClr val="000000"/>
              </a:buClr>
              <a:buSzPts val="700"/>
            </a:pPr>
            <a:r>
              <a:rPr lang="en-US" sz="700" dirty="0">
                <a:solidFill>
                  <a:schemeClr val="bg1"/>
                </a:solidFill>
                <a:latin typeface="Arial"/>
                <a:ea typeface="Arial"/>
                <a:cs typeface="Arial"/>
                <a:sym typeface="Arial"/>
              </a:rPr>
              <a:t>© FranklinCovey Co. All rights reserved. PROPRIETARY AND CONFIDENTIAL </a:t>
            </a:r>
            <a:endParaRPr lang="en-US" sz="700" dirty="0">
              <a:solidFill>
                <a:schemeClr val="bg1"/>
              </a:solidFill>
            </a:endParaRPr>
          </a:p>
        </p:txBody>
      </p:sp>
      <p:pic>
        <p:nvPicPr>
          <p:cNvPr id="14" name="Picture 13" descr="A picture containing text, clipart&#10;&#10;Description automatically generated">
            <a:extLst>
              <a:ext uri="{FF2B5EF4-FFF2-40B4-BE49-F238E27FC236}">
                <a16:creationId xmlns:a16="http://schemas.microsoft.com/office/drawing/2014/main" id="{6CF28047-9857-004D-A899-5CB487A04063}"/>
              </a:ext>
            </a:extLst>
          </p:cNvPr>
          <p:cNvPicPr>
            <a:picLocks noChangeAspect="1"/>
          </p:cNvPicPr>
          <p:nvPr userDrawn="1"/>
        </p:nvPicPr>
        <p:blipFill>
          <a:blip r:embed="rId2"/>
          <a:stretch>
            <a:fillRect/>
          </a:stretch>
        </p:blipFill>
        <p:spPr>
          <a:xfrm>
            <a:off x="6505437" y="6406414"/>
            <a:ext cx="990600" cy="146756"/>
          </a:xfrm>
          <a:prstGeom prst="rect">
            <a:avLst/>
          </a:prstGeom>
        </p:spPr>
      </p:pic>
    </p:spTree>
    <p:extLst>
      <p:ext uri="{BB962C8B-B14F-4D97-AF65-F5344CB8AC3E}">
        <p14:creationId xmlns:p14="http://schemas.microsoft.com/office/powerpoint/2010/main" val="30504139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3">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4750592-35F9-3D48-BB93-0853DEBFDC58}"/>
              </a:ext>
            </a:extLst>
          </p:cNvPr>
          <p:cNvPicPr>
            <a:picLocks noChangeAspect="1"/>
          </p:cNvPicPr>
          <p:nvPr userDrawn="1"/>
        </p:nvPicPr>
        <p:blipFill>
          <a:blip r:embed="rId2"/>
          <a:srcRect t="2001" b="2001"/>
          <a:stretch/>
        </p:blipFill>
        <p:spPr>
          <a:xfrm>
            <a:off x="7086600" y="365759"/>
            <a:ext cx="3823209" cy="6492241"/>
          </a:xfrm>
          <a:prstGeom prst="rect">
            <a:avLst/>
          </a:prstGeom>
        </p:spPr>
      </p:pic>
      <p:pic>
        <p:nvPicPr>
          <p:cNvPr id="10" name="Google Shape;105;p29">
            <a:extLst>
              <a:ext uri="{FF2B5EF4-FFF2-40B4-BE49-F238E27FC236}">
                <a16:creationId xmlns:a16="http://schemas.microsoft.com/office/drawing/2014/main" id="{80F65949-A966-3C45-B14B-D3B3485F499F}"/>
              </a:ext>
            </a:extLst>
          </p:cNvPr>
          <p:cNvPicPr preferRelativeResize="0"/>
          <p:nvPr userDrawn="1"/>
        </p:nvPicPr>
        <p:blipFill rotWithShape="1">
          <a:blip r:embed="rId3">
            <a:alphaModFix/>
          </a:blip>
          <a:srcRect/>
          <a:stretch/>
        </p:blipFill>
        <p:spPr>
          <a:xfrm>
            <a:off x="609600" y="495294"/>
            <a:ext cx="3155257" cy="560832"/>
          </a:xfrm>
          <a:prstGeom prst="rect">
            <a:avLst/>
          </a:prstGeom>
          <a:noFill/>
          <a:ln>
            <a:noFill/>
          </a:ln>
        </p:spPr>
      </p:pic>
      <p:sp>
        <p:nvSpPr>
          <p:cNvPr id="8" name="Title 3">
            <a:extLst>
              <a:ext uri="{FF2B5EF4-FFF2-40B4-BE49-F238E27FC236}">
                <a16:creationId xmlns:a16="http://schemas.microsoft.com/office/drawing/2014/main" id="{5225F8B9-12FF-244B-940B-D1009D8B83C7}"/>
              </a:ext>
            </a:extLst>
          </p:cNvPr>
          <p:cNvSpPr>
            <a:spLocks noGrp="1"/>
          </p:cNvSpPr>
          <p:nvPr>
            <p:ph type="title" hasCustomPrompt="1"/>
          </p:nvPr>
        </p:nvSpPr>
        <p:spPr>
          <a:xfrm>
            <a:off x="1295400" y="1056126"/>
            <a:ext cx="5105400" cy="4953001"/>
          </a:xfrm>
        </p:spPr>
        <p:txBody>
          <a:bodyPr anchor="ctr" anchorCtr="0">
            <a:noAutofit/>
          </a:bodyPr>
          <a:lstStyle>
            <a:lvl1pPr>
              <a:defRPr sz="5400" b="0" i="0" spc="0" baseline="0">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6" name="Footer Placeholder 1">
            <a:extLst>
              <a:ext uri="{FF2B5EF4-FFF2-40B4-BE49-F238E27FC236}">
                <a16:creationId xmlns:a16="http://schemas.microsoft.com/office/drawing/2014/main" id="{F78BFF92-44A5-214C-A38F-FA5F2E3FE2A2}"/>
              </a:ext>
            </a:extLst>
          </p:cNvPr>
          <p:cNvSpPr txBox="1">
            <a:spLocks/>
          </p:cNvSpPr>
          <p:nvPr userDrawn="1"/>
        </p:nvSpPr>
        <p:spPr>
          <a:xfrm>
            <a:off x="1295400" y="6356499"/>
            <a:ext cx="4038600" cy="213460"/>
          </a:xfrm>
          <a:prstGeom prst="rect">
            <a:avLst/>
          </a:prstGeom>
        </p:spPr>
        <p:txBody>
          <a:bodyPr vert="horz" lIns="0" tIns="0" rIns="0" bIns="0" rtlCol="0" anchor="ctr"/>
          <a:lstStyle>
            <a:defPPr>
              <a:defRPr lang="en-US"/>
            </a:defPPr>
            <a:lvl1pPr marL="0" algn="l" defTabSz="914400" rtl="0" eaLnBrk="1" latinLnBrk="0" hangingPunct="1">
              <a:defRPr sz="7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
                <a:srgbClr val="000000"/>
              </a:buClr>
              <a:buSzPts val="700"/>
            </a:pPr>
            <a:r>
              <a:rPr lang="en-US" sz="700" dirty="0">
                <a:latin typeface="Arial"/>
                <a:ea typeface="Arial"/>
                <a:cs typeface="Arial"/>
                <a:sym typeface="Arial"/>
              </a:rPr>
              <a:t>© FranklinCovey Co. All rights reserved. PROPRIETARY AND CONFIDENTIAL </a:t>
            </a:r>
            <a:endParaRPr lang="en-US" sz="700" dirty="0"/>
          </a:p>
        </p:txBody>
      </p:sp>
    </p:spTree>
    <p:extLst>
      <p:ext uri="{BB962C8B-B14F-4D97-AF65-F5344CB8AC3E}">
        <p14:creationId xmlns:p14="http://schemas.microsoft.com/office/powerpoint/2010/main" val="3292440847"/>
      </p:ext>
    </p:extLst>
  </p:cSld>
  <p:clrMapOvr>
    <a:masterClrMapping/>
  </p:clrMapOvr>
  <p:extLst>
    <p:ext uri="{DCECCB84-F9BA-43D5-87BE-67443E8EF086}">
      <p15:sldGuideLst xmlns:p15="http://schemas.microsoft.com/office/powerpoint/2012/main">
        <p15:guide id="2" orient="horz" pos="2160" userDrawn="1">
          <p15:clr>
            <a:srgbClr val="FBAE40"/>
          </p15:clr>
        </p15:guide>
        <p15:guide id="4" orient="horz" pos="792" userDrawn="1">
          <p15:clr>
            <a:srgbClr val="FBAE40"/>
          </p15:clr>
        </p15:guide>
        <p15:guide id="5" orient="horz" pos="4032"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6_Divider - Image Bleed Lef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EA6B086-57B1-9A44-A3C6-EE215AF3DB9A}"/>
              </a:ext>
            </a:extLst>
          </p:cNvPr>
          <p:cNvSpPr/>
          <p:nvPr userDrawn="1"/>
        </p:nvSpPr>
        <p:spPr>
          <a:xfrm>
            <a:off x="6099858" y="0"/>
            <a:ext cx="6092142"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11" name="Slide Number Placeholder 4">
            <a:extLst>
              <a:ext uri="{FF2B5EF4-FFF2-40B4-BE49-F238E27FC236}">
                <a16:creationId xmlns:a16="http://schemas.microsoft.com/office/drawing/2014/main" id="{ABEB1E09-9EE5-C841-95B7-9B4A804680C8}"/>
              </a:ext>
            </a:extLst>
          </p:cNvPr>
          <p:cNvSpPr>
            <a:spLocks noGrp="1"/>
          </p:cNvSpPr>
          <p:nvPr>
            <p:ph type="sldNum" sz="quarter" idx="12"/>
          </p:nvPr>
        </p:nvSpPr>
        <p:spPr>
          <a:xfrm>
            <a:off x="11125200" y="6400800"/>
            <a:ext cx="457200" cy="365125"/>
          </a:xfrm>
          <a:prstGeom prst="rect">
            <a:avLst/>
          </a:prstGeom>
        </p:spPr>
        <p:txBody>
          <a:bodyPr/>
          <a:lstStyle>
            <a:lvl1pPr>
              <a:defRPr>
                <a:solidFill>
                  <a:schemeClr val="bg1"/>
                </a:solidFill>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a:p>
        </p:txBody>
      </p:sp>
      <p:pic>
        <p:nvPicPr>
          <p:cNvPr id="9" name="Picture 8" descr="A picture containing text, clipart&#10;&#10;Description automatically generated">
            <a:extLst>
              <a:ext uri="{FF2B5EF4-FFF2-40B4-BE49-F238E27FC236}">
                <a16:creationId xmlns:a16="http://schemas.microsoft.com/office/drawing/2014/main" id="{F0C3B69A-5F2B-5D40-8F43-083DE8BBE08B}"/>
              </a:ext>
            </a:extLst>
          </p:cNvPr>
          <p:cNvPicPr>
            <a:picLocks noChangeAspect="1"/>
          </p:cNvPicPr>
          <p:nvPr userDrawn="1"/>
        </p:nvPicPr>
        <p:blipFill>
          <a:blip r:embed="rId2"/>
          <a:stretch>
            <a:fillRect/>
          </a:stretch>
        </p:blipFill>
        <p:spPr>
          <a:xfrm>
            <a:off x="609600" y="6406414"/>
            <a:ext cx="990600" cy="146756"/>
          </a:xfrm>
          <a:prstGeom prst="rect">
            <a:avLst/>
          </a:prstGeom>
        </p:spPr>
      </p:pic>
      <p:sp>
        <p:nvSpPr>
          <p:cNvPr id="12" name="Footer Placeholder 1">
            <a:extLst>
              <a:ext uri="{FF2B5EF4-FFF2-40B4-BE49-F238E27FC236}">
                <a16:creationId xmlns:a16="http://schemas.microsoft.com/office/drawing/2014/main" id="{25ED2448-B53E-854C-9B9F-0B92125DB68A}"/>
              </a:ext>
            </a:extLst>
          </p:cNvPr>
          <p:cNvSpPr txBox="1">
            <a:spLocks/>
          </p:cNvSpPr>
          <p:nvPr userDrawn="1"/>
        </p:nvSpPr>
        <p:spPr>
          <a:xfrm>
            <a:off x="6858000" y="6356499"/>
            <a:ext cx="4114800" cy="196671"/>
          </a:xfrm>
          <a:prstGeom prst="rect">
            <a:avLst/>
          </a:prstGeom>
        </p:spPr>
        <p:txBody>
          <a:bodyPr vert="horz" lIns="91440" tIns="45720" rIns="91440" bIns="45720" rtlCol="0" anchor="ctr"/>
          <a:lstStyle>
            <a:defPPr>
              <a:defRPr lang="en-US"/>
            </a:defPPr>
            <a:lvl1pPr marL="0" algn="l" defTabSz="914400" rtl="0" eaLnBrk="1" latinLnBrk="0" hangingPunct="1">
              <a:defRPr sz="7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buClr>
                <a:srgbClr val="000000"/>
              </a:buClr>
              <a:buSzPts val="700"/>
            </a:pPr>
            <a:r>
              <a:rPr lang="en-US" sz="700" dirty="0">
                <a:solidFill>
                  <a:schemeClr val="bg1"/>
                </a:solidFill>
                <a:latin typeface="Arial"/>
                <a:ea typeface="Arial"/>
                <a:cs typeface="Arial"/>
                <a:sym typeface="Arial"/>
              </a:rPr>
              <a:t>© FranklinCovey Co. All rights reserved. PROPRIETARY AND CONFIDENTIAL </a:t>
            </a:r>
            <a:endParaRPr lang="en-US" sz="700" dirty="0">
              <a:solidFill>
                <a:schemeClr val="bg1"/>
              </a:solidFill>
            </a:endParaRPr>
          </a:p>
        </p:txBody>
      </p:sp>
      <p:sp>
        <p:nvSpPr>
          <p:cNvPr id="4" name="Picture Placeholder 3">
            <a:extLst>
              <a:ext uri="{FF2B5EF4-FFF2-40B4-BE49-F238E27FC236}">
                <a16:creationId xmlns:a16="http://schemas.microsoft.com/office/drawing/2014/main" id="{F641AFF9-7202-2D48-B310-986A5F00F9F7}"/>
              </a:ext>
            </a:extLst>
          </p:cNvPr>
          <p:cNvSpPr>
            <a:spLocks noGrp="1"/>
          </p:cNvSpPr>
          <p:nvPr>
            <p:ph type="pic" sz="quarter" idx="13"/>
          </p:nvPr>
        </p:nvSpPr>
        <p:spPr>
          <a:xfrm>
            <a:off x="0" y="0"/>
            <a:ext cx="6096000" cy="6858000"/>
          </a:xfrm>
        </p:spPr>
        <p:txBody>
          <a:bodyPr/>
          <a:lstStyle/>
          <a:p>
            <a:endParaRPr lang="en-US"/>
          </a:p>
        </p:txBody>
      </p:sp>
      <p:pic>
        <p:nvPicPr>
          <p:cNvPr id="14" name="Picture 13" descr="A picture containing text, clipart&#10;&#10;Description automatically generated">
            <a:extLst>
              <a:ext uri="{FF2B5EF4-FFF2-40B4-BE49-F238E27FC236}">
                <a16:creationId xmlns:a16="http://schemas.microsoft.com/office/drawing/2014/main" id="{6CF28047-9857-004D-A899-5CB487A04063}"/>
              </a:ext>
            </a:extLst>
          </p:cNvPr>
          <p:cNvPicPr>
            <a:picLocks noChangeAspect="1"/>
          </p:cNvPicPr>
          <p:nvPr userDrawn="1"/>
        </p:nvPicPr>
        <p:blipFill>
          <a:blip r:embed="rId2"/>
          <a:stretch>
            <a:fillRect/>
          </a:stretch>
        </p:blipFill>
        <p:spPr>
          <a:xfrm>
            <a:off x="6505437" y="6406414"/>
            <a:ext cx="990600" cy="146756"/>
          </a:xfrm>
          <a:prstGeom prst="rect">
            <a:avLst/>
          </a:prstGeom>
        </p:spPr>
      </p:pic>
      <p:sp>
        <p:nvSpPr>
          <p:cNvPr id="5" name="Text Placeholder 4">
            <a:extLst>
              <a:ext uri="{FF2B5EF4-FFF2-40B4-BE49-F238E27FC236}">
                <a16:creationId xmlns:a16="http://schemas.microsoft.com/office/drawing/2014/main" id="{55ECAC50-9549-754C-B685-EE50E71EA502}"/>
              </a:ext>
            </a:extLst>
          </p:cNvPr>
          <p:cNvSpPr>
            <a:spLocks noGrp="1"/>
          </p:cNvSpPr>
          <p:nvPr>
            <p:ph type="body" sz="quarter" idx="14" hasCustomPrompt="1"/>
          </p:nvPr>
        </p:nvSpPr>
        <p:spPr>
          <a:xfrm>
            <a:off x="6501578" y="511324"/>
            <a:ext cx="5080821" cy="5753100"/>
          </a:xfrm>
        </p:spPr>
        <p:txBody>
          <a:bodyPr/>
          <a:lstStyle>
            <a:lvl1pPr marL="0" indent="0">
              <a:buNone/>
              <a:defRPr sz="4800" b="0" i="0">
                <a:solidFill>
                  <a:schemeClr val="bg1"/>
                </a:solidFill>
                <a:latin typeface="Times New Roman" panose="02020603050405020304" pitchFamily="18" charset="0"/>
              </a:defRPr>
            </a:lvl1pPr>
            <a:lvl2pPr marL="238125" indent="-225425">
              <a:buClr>
                <a:schemeClr val="bg1"/>
              </a:buClr>
              <a:tabLst/>
              <a:defRPr>
                <a:solidFill>
                  <a:schemeClr val="bg1"/>
                </a:solidFill>
              </a:defRPr>
            </a:lvl2pPr>
            <a:lvl3pPr marL="461963" indent="-223838">
              <a:buClr>
                <a:schemeClr val="bg1"/>
              </a:buClr>
              <a:tabLst/>
              <a:defRPr>
                <a:solidFill>
                  <a:schemeClr val="bg1"/>
                </a:solidFill>
              </a:defRPr>
            </a:lvl3pPr>
            <a:lvl4pPr marL="687388" indent="-225425">
              <a:buClr>
                <a:schemeClr val="bg1"/>
              </a:buClr>
              <a:tabLst/>
              <a:defRPr>
                <a:solidFill>
                  <a:schemeClr val="bg1"/>
                </a:solidFill>
              </a:defRPr>
            </a:lvl4pPr>
            <a:lvl5pPr marL="925513" indent="-238125">
              <a:buClr>
                <a:schemeClr val="bg1"/>
              </a:buClr>
              <a:tabLst/>
              <a:defRPr>
                <a:solidFill>
                  <a:schemeClr val="bg1"/>
                </a:solidFill>
              </a:defRPr>
            </a:lvl5pPr>
          </a:lstStyle>
          <a:p>
            <a:pPr lvl="0"/>
            <a:r>
              <a:rPr lang="en-US" dirty="0"/>
              <a:t>Key takeaway concept with bullet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3439804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1_Divider - Image Bleed Lef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EA6B086-57B1-9A44-A3C6-EE215AF3DB9A}"/>
              </a:ext>
            </a:extLst>
          </p:cNvPr>
          <p:cNvSpPr/>
          <p:nvPr userDrawn="1"/>
        </p:nvSpPr>
        <p:spPr>
          <a:xfrm>
            <a:off x="6096000" y="0"/>
            <a:ext cx="6096000" cy="6868160"/>
          </a:xfrm>
          <a:prstGeom prst="rect">
            <a:avLst/>
          </a:prstGeom>
          <a:solidFill>
            <a:srgbClr val="56CC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2" name="Title 1">
            <a:extLst>
              <a:ext uri="{FF2B5EF4-FFF2-40B4-BE49-F238E27FC236}">
                <a16:creationId xmlns:a16="http://schemas.microsoft.com/office/drawing/2014/main" id="{5A228EDA-4D66-1C4A-AD4C-60EF084C755D}"/>
              </a:ext>
            </a:extLst>
          </p:cNvPr>
          <p:cNvSpPr>
            <a:spLocks noGrp="1"/>
          </p:cNvSpPr>
          <p:nvPr>
            <p:ph type="title" hasCustomPrompt="1"/>
          </p:nvPr>
        </p:nvSpPr>
        <p:spPr>
          <a:xfrm>
            <a:off x="6505437" y="495300"/>
            <a:ext cx="5076963" cy="5724822"/>
          </a:xfrm>
        </p:spPr>
        <p:txBody>
          <a:bodyPr anchor="ctr" anchorCtr="0">
            <a:noAutofit/>
          </a:bodyPr>
          <a:lstStyle>
            <a:lvl1pPr>
              <a:defRPr sz="4800" b="0" i="0" spc="0" baseline="0">
                <a:solidFill>
                  <a:schemeClr val="bg1"/>
                </a:solidFill>
                <a:latin typeface="Times New Roman" panose="02020603050405020304" pitchFamily="18" charset="0"/>
                <a:cs typeface="Times New Roman" panose="02020603050405020304" pitchFamily="18" charset="0"/>
              </a:defRPr>
            </a:lvl1pPr>
          </a:lstStyle>
          <a:p>
            <a:r>
              <a:rPr lang="en-US" dirty="0"/>
              <a:t>Key Takeaway concept</a:t>
            </a:r>
          </a:p>
        </p:txBody>
      </p:sp>
      <p:sp>
        <p:nvSpPr>
          <p:cNvPr id="11" name="Slide Number Placeholder 4">
            <a:extLst>
              <a:ext uri="{FF2B5EF4-FFF2-40B4-BE49-F238E27FC236}">
                <a16:creationId xmlns:a16="http://schemas.microsoft.com/office/drawing/2014/main" id="{ABEB1E09-9EE5-C841-95B7-9B4A804680C8}"/>
              </a:ext>
            </a:extLst>
          </p:cNvPr>
          <p:cNvSpPr>
            <a:spLocks noGrp="1"/>
          </p:cNvSpPr>
          <p:nvPr>
            <p:ph type="sldNum" sz="quarter" idx="12"/>
          </p:nvPr>
        </p:nvSpPr>
        <p:spPr>
          <a:xfrm>
            <a:off x="11125200" y="6400800"/>
            <a:ext cx="457200" cy="365125"/>
          </a:xfrm>
          <a:prstGeom prst="rect">
            <a:avLst/>
          </a:prstGeom>
        </p:spPr>
        <p:txBody>
          <a:bodyPr/>
          <a:lstStyle>
            <a:lvl1pPr>
              <a:defRPr>
                <a:solidFill>
                  <a:schemeClr val="bg1"/>
                </a:solidFill>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a:p>
        </p:txBody>
      </p:sp>
      <p:sp>
        <p:nvSpPr>
          <p:cNvPr id="7" name="Footer Placeholder 1">
            <a:extLst>
              <a:ext uri="{FF2B5EF4-FFF2-40B4-BE49-F238E27FC236}">
                <a16:creationId xmlns:a16="http://schemas.microsoft.com/office/drawing/2014/main" id="{AA8F21B8-3927-BF4E-A37A-F482AFCC406D}"/>
              </a:ext>
            </a:extLst>
          </p:cNvPr>
          <p:cNvSpPr txBox="1">
            <a:spLocks/>
          </p:cNvSpPr>
          <p:nvPr userDrawn="1"/>
        </p:nvSpPr>
        <p:spPr>
          <a:xfrm>
            <a:off x="6858000" y="6356499"/>
            <a:ext cx="4114800" cy="196671"/>
          </a:xfrm>
          <a:prstGeom prst="rect">
            <a:avLst/>
          </a:prstGeom>
        </p:spPr>
        <p:txBody>
          <a:bodyPr vert="horz" lIns="91440" tIns="45720" rIns="91440" bIns="45720" rtlCol="0" anchor="ctr"/>
          <a:lstStyle>
            <a:defPPr>
              <a:defRPr lang="en-US"/>
            </a:defPPr>
            <a:lvl1pPr marL="0" algn="l" defTabSz="914400" rtl="0" eaLnBrk="1" latinLnBrk="0" hangingPunct="1">
              <a:defRPr sz="7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buClr>
                <a:srgbClr val="000000"/>
              </a:buClr>
              <a:buSzPts val="700"/>
            </a:pPr>
            <a:r>
              <a:rPr lang="en-US" sz="700" dirty="0">
                <a:solidFill>
                  <a:schemeClr val="bg1"/>
                </a:solidFill>
                <a:latin typeface="Arial"/>
                <a:ea typeface="Arial"/>
                <a:cs typeface="Arial"/>
                <a:sym typeface="Arial"/>
              </a:rPr>
              <a:t>© FranklinCovey Co. All rights reserved. PROPRIETARY AND CONFIDENTIAL </a:t>
            </a:r>
            <a:endParaRPr lang="en-US" sz="700" dirty="0">
              <a:solidFill>
                <a:schemeClr val="bg1"/>
              </a:solidFill>
            </a:endParaRPr>
          </a:p>
        </p:txBody>
      </p:sp>
      <p:pic>
        <p:nvPicPr>
          <p:cNvPr id="8" name="Picture 7" descr="A picture containing text, clipart&#10;&#10;Description automatically generated">
            <a:extLst>
              <a:ext uri="{FF2B5EF4-FFF2-40B4-BE49-F238E27FC236}">
                <a16:creationId xmlns:a16="http://schemas.microsoft.com/office/drawing/2014/main" id="{C5F09A1E-D425-1D4C-A03E-2EFCDBB72733}"/>
              </a:ext>
            </a:extLst>
          </p:cNvPr>
          <p:cNvPicPr>
            <a:picLocks noChangeAspect="1"/>
          </p:cNvPicPr>
          <p:nvPr userDrawn="1"/>
        </p:nvPicPr>
        <p:blipFill>
          <a:blip r:embed="rId2"/>
          <a:stretch>
            <a:fillRect/>
          </a:stretch>
        </p:blipFill>
        <p:spPr>
          <a:xfrm>
            <a:off x="6505437" y="6406414"/>
            <a:ext cx="990600" cy="146756"/>
          </a:xfrm>
          <a:prstGeom prst="rect">
            <a:avLst/>
          </a:prstGeom>
        </p:spPr>
      </p:pic>
      <p:sp>
        <p:nvSpPr>
          <p:cNvPr id="4" name="Picture Placeholder 3">
            <a:extLst>
              <a:ext uri="{FF2B5EF4-FFF2-40B4-BE49-F238E27FC236}">
                <a16:creationId xmlns:a16="http://schemas.microsoft.com/office/drawing/2014/main" id="{ACFBD97F-C700-7042-93C5-0CA25E35423D}"/>
              </a:ext>
            </a:extLst>
          </p:cNvPr>
          <p:cNvSpPr>
            <a:spLocks noGrp="1"/>
          </p:cNvSpPr>
          <p:nvPr>
            <p:ph type="pic" sz="quarter" idx="13"/>
          </p:nvPr>
        </p:nvSpPr>
        <p:spPr>
          <a:xfrm>
            <a:off x="0" y="0"/>
            <a:ext cx="6096000" cy="6867525"/>
          </a:xfrm>
        </p:spPr>
        <p:txBody>
          <a:bodyPr/>
          <a:lstStyle/>
          <a:p>
            <a:endParaRPr lang="en-US"/>
          </a:p>
        </p:txBody>
      </p:sp>
    </p:spTree>
    <p:extLst>
      <p:ext uri="{BB962C8B-B14F-4D97-AF65-F5344CB8AC3E}">
        <p14:creationId xmlns:p14="http://schemas.microsoft.com/office/powerpoint/2010/main" val="127529737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7_Divider - Image Bleed Lef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EA6B086-57B1-9A44-A3C6-EE215AF3DB9A}"/>
              </a:ext>
            </a:extLst>
          </p:cNvPr>
          <p:cNvSpPr/>
          <p:nvPr userDrawn="1"/>
        </p:nvSpPr>
        <p:spPr>
          <a:xfrm>
            <a:off x="6099858" y="0"/>
            <a:ext cx="6092142"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11" name="Slide Number Placeholder 4">
            <a:extLst>
              <a:ext uri="{FF2B5EF4-FFF2-40B4-BE49-F238E27FC236}">
                <a16:creationId xmlns:a16="http://schemas.microsoft.com/office/drawing/2014/main" id="{ABEB1E09-9EE5-C841-95B7-9B4A804680C8}"/>
              </a:ext>
            </a:extLst>
          </p:cNvPr>
          <p:cNvSpPr>
            <a:spLocks noGrp="1"/>
          </p:cNvSpPr>
          <p:nvPr>
            <p:ph type="sldNum" sz="quarter" idx="12"/>
          </p:nvPr>
        </p:nvSpPr>
        <p:spPr>
          <a:xfrm>
            <a:off x="11125200" y="6400800"/>
            <a:ext cx="457200" cy="365125"/>
          </a:xfrm>
          <a:prstGeom prst="rect">
            <a:avLst/>
          </a:prstGeom>
        </p:spPr>
        <p:txBody>
          <a:bodyPr/>
          <a:lstStyle>
            <a:lvl1pPr>
              <a:defRPr>
                <a:solidFill>
                  <a:schemeClr val="bg1"/>
                </a:solidFill>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a:p>
        </p:txBody>
      </p:sp>
      <p:pic>
        <p:nvPicPr>
          <p:cNvPr id="9" name="Picture 8" descr="A picture containing text, clipart&#10;&#10;Description automatically generated">
            <a:extLst>
              <a:ext uri="{FF2B5EF4-FFF2-40B4-BE49-F238E27FC236}">
                <a16:creationId xmlns:a16="http://schemas.microsoft.com/office/drawing/2014/main" id="{F0C3B69A-5F2B-5D40-8F43-083DE8BBE08B}"/>
              </a:ext>
            </a:extLst>
          </p:cNvPr>
          <p:cNvPicPr>
            <a:picLocks noChangeAspect="1"/>
          </p:cNvPicPr>
          <p:nvPr userDrawn="1"/>
        </p:nvPicPr>
        <p:blipFill>
          <a:blip r:embed="rId2"/>
          <a:stretch>
            <a:fillRect/>
          </a:stretch>
        </p:blipFill>
        <p:spPr>
          <a:xfrm>
            <a:off x="609600" y="6406414"/>
            <a:ext cx="990600" cy="146756"/>
          </a:xfrm>
          <a:prstGeom prst="rect">
            <a:avLst/>
          </a:prstGeom>
        </p:spPr>
      </p:pic>
      <p:sp>
        <p:nvSpPr>
          <p:cNvPr id="12" name="Footer Placeholder 1">
            <a:extLst>
              <a:ext uri="{FF2B5EF4-FFF2-40B4-BE49-F238E27FC236}">
                <a16:creationId xmlns:a16="http://schemas.microsoft.com/office/drawing/2014/main" id="{25ED2448-B53E-854C-9B9F-0B92125DB68A}"/>
              </a:ext>
            </a:extLst>
          </p:cNvPr>
          <p:cNvSpPr txBox="1">
            <a:spLocks/>
          </p:cNvSpPr>
          <p:nvPr userDrawn="1"/>
        </p:nvSpPr>
        <p:spPr>
          <a:xfrm>
            <a:off x="6858000" y="6356499"/>
            <a:ext cx="4114800" cy="196671"/>
          </a:xfrm>
          <a:prstGeom prst="rect">
            <a:avLst/>
          </a:prstGeom>
        </p:spPr>
        <p:txBody>
          <a:bodyPr vert="horz" lIns="91440" tIns="45720" rIns="91440" bIns="45720" rtlCol="0" anchor="ctr"/>
          <a:lstStyle>
            <a:defPPr>
              <a:defRPr lang="en-US"/>
            </a:defPPr>
            <a:lvl1pPr marL="0" algn="l" defTabSz="914400" rtl="0" eaLnBrk="1" latinLnBrk="0" hangingPunct="1">
              <a:defRPr sz="7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buClr>
                <a:srgbClr val="000000"/>
              </a:buClr>
              <a:buSzPts val="700"/>
            </a:pPr>
            <a:r>
              <a:rPr lang="en-US" sz="700" dirty="0">
                <a:solidFill>
                  <a:schemeClr val="bg1"/>
                </a:solidFill>
                <a:latin typeface="Arial"/>
                <a:ea typeface="Arial"/>
                <a:cs typeface="Arial"/>
                <a:sym typeface="Arial"/>
              </a:rPr>
              <a:t>© FranklinCovey Co. All rights reserved. PROPRIETARY AND CONFIDENTIAL </a:t>
            </a:r>
            <a:endParaRPr lang="en-US" sz="700" dirty="0">
              <a:solidFill>
                <a:schemeClr val="bg1"/>
              </a:solidFill>
            </a:endParaRPr>
          </a:p>
        </p:txBody>
      </p:sp>
      <p:sp>
        <p:nvSpPr>
          <p:cNvPr id="4" name="Picture Placeholder 3">
            <a:extLst>
              <a:ext uri="{FF2B5EF4-FFF2-40B4-BE49-F238E27FC236}">
                <a16:creationId xmlns:a16="http://schemas.microsoft.com/office/drawing/2014/main" id="{F641AFF9-7202-2D48-B310-986A5F00F9F7}"/>
              </a:ext>
            </a:extLst>
          </p:cNvPr>
          <p:cNvSpPr>
            <a:spLocks noGrp="1"/>
          </p:cNvSpPr>
          <p:nvPr>
            <p:ph type="pic" sz="quarter" idx="13"/>
          </p:nvPr>
        </p:nvSpPr>
        <p:spPr>
          <a:xfrm>
            <a:off x="0" y="0"/>
            <a:ext cx="6096000" cy="6858000"/>
          </a:xfrm>
        </p:spPr>
        <p:txBody>
          <a:bodyPr/>
          <a:lstStyle/>
          <a:p>
            <a:endParaRPr lang="en-US"/>
          </a:p>
        </p:txBody>
      </p:sp>
      <p:pic>
        <p:nvPicPr>
          <p:cNvPr id="14" name="Picture 13" descr="A picture containing text, clipart&#10;&#10;Description automatically generated">
            <a:extLst>
              <a:ext uri="{FF2B5EF4-FFF2-40B4-BE49-F238E27FC236}">
                <a16:creationId xmlns:a16="http://schemas.microsoft.com/office/drawing/2014/main" id="{6CF28047-9857-004D-A899-5CB487A04063}"/>
              </a:ext>
            </a:extLst>
          </p:cNvPr>
          <p:cNvPicPr>
            <a:picLocks noChangeAspect="1"/>
          </p:cNvPicPr>
          <p:nvPr userDrawn="1"/>
        </p:nvPicPr>
        <p:blipFill>
          <a:blip r:embed="rId2"/>
          <a:stretch>
            <a:fillRect/>
          </a:stretch>
        </p:blipFill>
        <p:spPr>
          <a:xfrm>
            <a:off x="6505437" y="6406414"/>
            <a:ext cx="990600" cy="146756"/>
          </a:xfrm>
          <a:prstGeom prst="rect">
            <a:avLst/>
          </a:prstGeom>
        </p:spPr>
      </p:pic>
      <p:sp>
        <p:nvSpPr>
          <p:cNvPr id="5" name="Text Placeholder 4">
            <a:extLst>
              <a:ext uri="{FF2B5EF4-FFF2-40B4-BE49-F238E27FC236}">
                <a16:creationId xmlns:a16="http://schemas.microsoft.com/office/drawing/2014/main" id="{55ECAC50-9549-754C-B685-EE50E71EA502}"/>
              </a:ext>
            </a:extLst>
          </p:cNvPr>
          <p:cNvSpPr>
            <a:spLocks noGrp="1"/>
          </p:cNvSpPr>
          <p:nvPr>
            <p:ph type="body" sz="quarter" idx="14" hasCustomPrompt="1"/>
          </p:nvPr>
        </p:nvSpPr>
        <p:spPr>
          <a:xfrm>
            <a:off x="6501578" y="511324"/>
            <a:ext cx="5080821" cy="5753100"/>
          </a:xfrm>
        </p:spPr>
        <p:txBody>
          <a:bodyPr/>
          <a:lstStyle>
            <a:lvl1pPr marL="0" indent="0">
              <a:buNone/>
              <a:defRPr sz="4800" b="0" i="0">
                <a:solidFill>
                  <a:schemeClr val="bg1"/>
                </a:solidFill>
                <a:latin typeface="Times New Roman" panose="02020603050405020304" pitchFamily="18" charset="0"/>
              </a:defRPr>
            </a:lvl1pPr>
            <a:lvl2pPr marL="238125" indent="-225425">
              <a:buClr>
                <a:schemeClr val="bg1"/>
              </a:buClr>
              <a:tabLst/>
              <a:defRPr>
                <a:solidFill>
                  <a:schemeClr val="bg1"/>
                </a:solidFill>
              </a:defRPr>
            </a:lvl2pPr>
            <a:lvl3pPr marL="461963" indent="-223838">
              <a:buClr>
                <a:schemeClr val="bg1"/>
              </a:buClr>
              <a:tabLst/>
              <a:defRPr>
                <a:solidFill>
                  <a:schemeClr val="bg1"/>
                </a:solidFill>
              </a:defRPr>
            </a:lvl3pPr>
            <a:lvl4pPr marL="687388" indent="-225425">
              <a:buClr>
                <a:schemeClr val="bg1"/>
              </a:buClr>
              <a:tabLst/>
              <a:defRPr>
                <a:solidFill>
                  <a:schemeClr val="bg1"/>
                </a:solidFill>
              </a:defRPr>
            </a:lvl4pPr>
            <a:lvl5pPr marL="925513" indent="-238125">
              <a:buClr>
                <a:schemeClr val="bg1"/>
              </a:buClr>
              <a:tabLst/>
              <a:defRPr>
                <a:solidFill>
                  <a:schemeClr val="bg1"/>
                </a:solidFill>
              </a:defRPr>
            </a:lvl5pPr>
          </a:lstStyle>
          <a:p>
            <a:pPr lvl="0"/>
            <a:r>
              <a:rPr lang="en-US" dirty="0"/>
              <a:t>Key takeaway concept with bullet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56540751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2_Divider - Image Bleed Lef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EA6B086-57B1-9A44-A3C6-EE215AF3DB9A}"/>
              </a:ext>
            </a:extLst>
          </p:cNvPr>
          <p:cNvSpPr/>
          <p:nvPr userDrawn="1"/>
        </p:nvSpPr>
        <p:spPr>
          <a:xfrm>
            <a:off x="6096000" y="0"/>
            <a:ext cx="6096000" cy="686816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2" name="Title 1">
            <a:extLst>
              <a:ext uri="{FF2B5EF4-FFF2-40B4-BE49-F238E27FC236}">
                <a16:creationId xmlns:a16="http://schemas.microsoft.com/office/drawing/2014/main" id="{5A228EDA-4D66-1C4A-AD4C-60EF084C755D}"/>
              </a:ext>
            </a:extLst>
          </p:cNvPr>
          <p:cNvSpPr>
            <a:spLocks noGrp="1"/>
          </p:cNvSpPr>
          <p:nvPr>
            <p:ph type="title" hasCustomPrompt="1"/>
          </p:nvPr>
        </p:nvSpPr>
        <p:spPr>
          <a:xfrm>
            <a:off x="6505437" y="495300"/>
            <a:ext cx="5076963" cy="5724822"/>
          </a:xfrm>
        </p:spPr>
        <p:txBody>
          <a:bodyPr anchor="ctr" anchorCtr="0">
            <a:noAutofit/>
          </a:bodyPr>
          <a:lstStyle>
            <a:lvl1pPr>
              <a:defRPr sz="4800" b="0" i="0" spc="0" baseline="0">
                <a:solidFill>
                  <a:schemeClr val="bg1"/>
                </a:solidFill>
                <a:latin typeface="Times New Roman" panose="02020603050405020304" pitchFamily="18" charset="0"/>
                <a:cs typeface="Times New Roman" panose="02020603050405020304" pitchFamily="18" charset="0"/>
              </a:defRPr>
            </a:lvl1pPr>
          </a:lstStyle>
          <a:p>
            <a:r>
              <a:rPr lang="en-US" dirty="0"/>
              <a:t>Key Takeaway concept</a:t>
            </a:r>
          </a:p>
        </p:txBody>
      </p:sp>
      <p:sp>
        <p:nvSpPr>
          <p:cNvPr id="11" name="Slide Number Placeholder 4">
            <a:extLst>
              <a:ext uri="{FF2B5EF4-FFF2-40B4-BE49-F238E27FC236}">
                <a16:creationId xmlns:a16="http://schemas.microsoft.com/office/drawing/2014/main" id="{ABEB1E09-9EE5-C841-95B7-9B4A804680C8}"/>
              </a:ext>
            </a:extLst>
          </p:cNvPr>
          <p:cNvSpPr>
            <a:spLocks noGrp="1"/>
          </p:cNvSpPr>
          <p:nvPr>
            <p:ph type="sldNum" sz="quarter" idx="12"/>
          </p:nvPr>
        </p:nvSpPr>
        <p:spPr>
          <a:xfrm>
            <a:off x="11125200" y="6400800"/>
            <a:ext cx="457200" cy="365125"/>
          </a:xfrm>
          <a:prstGeom prst="rect">
            <a:avLst/>
          </a:prstGeom>
        </p:spPr>
        <p:txBody>
          <a:bodyPr/>
          <a:lstStyle>
            <a:lvl1pPr>
              <a:defRPr>
                <a:solidFill>
                  <a:schemeClr val="bg1"/>
                </a:solidFill>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a:p>
        </p:txBody>
      </p:sp>
      <p:sp>
        <p:nvSpPr>
          <p:cNvPr id="7" name="Footer Placeholder 1">
            <a:extLst>
              <a:ext uri="{FF2B5EF4-FFF2-40B4-BE49-F238E27FC236}">
                <a16:creationId xmlns:a16="http://schemas.microsoft.com/office/drawing/2014/main" id="{AA8F21B8-3927-BF4E-A37A-F482AFCC406D}"/>
              </a:ext>
            </a:extLst>
          </p:cNvPr>
          <p:cNvSpPr txBox="1">
            <a:spLocks/>
          </p:cNvSpPr>
          <p:nvPr userDrawn="1"/>
        </p:nvSpPr>
        <p:spPr>
          <a:xfrm>
            <a:off x="6858000" y="6356499"/>
            <a:ext cx="4114800" cy="196671"/>
          </a:xfrm>
          <a:prstGeom prst="rect">
            <a:avLst/>
          </a:prstGeom>
        </p:spPr>
        <p:txBody>
          <a:bodyPr vert="horz" lIns="91440" tIns="45720" rIns="91440" bIns="45720" rtlCol="0" anchor="ctr"/>
          <a:lstStyle>
            <a:defPPr>
              <a:defRPr lang="en-US"/>
            </a:defPPr>
            <a:lvl1pPr marL="0" algn="l" defTabSz="914400" rtl="0" eaLnBrk="1" latinLnBrk="0" hangingPunct="1">
              <a:defRPr sz="7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buClr>
                <a:srgbClr val="000000"/>
              </a:buClr>
              <a:buSzPts val="700"/>
            </a:pPr>
            <a:r>
              <a:rPr lang="en-US" sz="700" dirty="0">
                <a:solidFill>
                  <a:schemeClr val="bg1"/>
                </a:solidFill>
                <a:latin typeface="Arial"/>
                <a:ea typeface="Arial"/>
                <a:cs typeface="Arial"/>
                <a:sym typeface="Arial"/>
              </a:rPr>
              <a:t>© FranklinCovey Co. All rights reserved. PROPRIETARY AND CONFIDENTIAL </a:t>
            </a:r>
            <a:endParaRPr lang="en-US" sz="700" dirty="0">
              <a:solidFill>
                <a:schemeClr val="bg1"/>
              </a:solidFill>
            </a:endParaRPr>
          </a:p>
        </p:txBody>
      </p:sp>
      <p:pic>
        <p:nvPicPr>
          <p:cNvPr id="8" name="Picture 7" descr="A picture containing text, clipart&#10;&#10;Description automatically generated">
            <a:extLst>
              <a:ext uri="{FF2B5EF4-FFF2-40B4-BE49-F238E27FC236}">
                <a16:creationId xmlns:a16="http://schemas.microsoft.com/office/drawing/2014/main" id="{C5F09A1E-D425-1D4C-A03E-2EFCDBB72733}"/>
              </a:ext>
            </a:extLst>
          </p:cNvPr>
          <p:cNvPicPr>
            <a:picLocks noChangeAspect="1"/>
          </p:cNvPicPr>
          <p:nvPr userDrawn="1"/>
        </p:nvPicPr>
        <p:blipFill>
          <a:blip r:embed="rId2"/>
          <a:stretch>
            <a:fillRect/>
          </a:stretch>
        </p:blipFill>
        <p:spPr>
          <a:xfrm>
            <a:off x="6505437" y="6406414"/>
            <a:ext cx="990600" cy="146756"/>
          </a:xfrm>
          <a:prstGeom prst="rect">
            <a:avLst/>
          </a:prstGeom>
        </p:spPr>
      </p:pic>
      <p:sp>
        <p:nvSpPr>
          <p:cNvPr id="4" name="Picture Placeholder 3">
            <a:extLst>
              <a:ext uri="{FF2B5EF4-FFF2-40B4-BE49-F238E27FC236}">
                <a16:creationId xmlns:a16="http://schemas.microsoft.com/office/drawing/2014/main" id="{ACFBD97F-C700-7042-93C5-0CA25E35423D}"/>
              </a:ext>
            </a:extLst>
          </p:cNvPr>
          <p:cNvSpPr>
            <a:spLocks noGrp="1"/>
          </p:cNvSpPr>
          <p:nvPr>
            <p:ph type="pic" sz="quarter" idx="13"/>
          </p:nvPr>
        </p:nvSpPr>
        <p:spPr>
          <a:xfrm>
            <a:off x="0" y="0"/>
            <a:ext cx="6096000" cy="6867525"/>
          </a:xfrm>
        </p:spPr>
        <p:txBody>
          <a:bodyPr/>
          <a:lstStyle/>
          <a:p>
            <a:endParaRPr lang="en-US"/>
          </a:p>
        </p:txBody>
      </p:sp>
    </p:spTree>
    <p:extLst>
      <p:ext uri="{BB962C8B-B14F-4D97-AF65-F5344CB8AC3E}">
        <p14:creationId xmlns:p14="http://schemas.microsoft.com/office/powerpoint/2010/main" val="82248416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8_Divider - Image Bleed Lef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EA6B086-57B1-9A44-A3C6-EE215AF3DB9A}"/>
              </a:ext>
            </a:extLst>
          </p:cNvPr>
          <p:cNvSpPr/>
          <p:nvPr userDrawn="1"/>
        </p:nvSpPr>
        <p:spPr>
          <a:xfrm>
            <a:off x="6099858" y="0"/>
            <a:ext cx="609214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11" name="Slide Number Placeholder 4">
            <a:extLst>
              <a:ext uri="{FF2B5EF4-FFF2-40B4-BE49-F238E27FC236}">
                <a16:creationId xmlns:a16="http://schemas.microsoft.com/office/drawing/2014/main" id="{ABEB1E09-9EE5-C841-95B7-9B4A804680C8}"/>
              </a:ext>
            </a:extLst>
          </p:cNvPr>
          <p:cNvSpPr>
            <a:spLocks noGrp="1"/>
          </p:cNvSpPr>
          <p:nvPr>
            <p:ph type="sldNum" sz="quarter" idx="12"/>
          </p:nvPr>
        </p:nvSpPr>
        <p:spPr>
          <a:xfrm>
            <a:off x="11125200" y="6400800"/>
            <a:ext cx="457200" cy="365125"/>
          </a:xfrm>
          <a:prstGeom prst="rect">
            <a:avLst/>
          </a:prstGeom>
        </p:spPr>
        <p:txBody>
          <a:bodyPr/>
          <a:lstStyle>
            <a:lvl1pPr>
              <a:defRPr>
                <a:solidFill>
                  <a:schemeClr val="bg1"/>
                </a:solidFill>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a:p>
        </p:txBody>
      </p:sp>
      <p:pic>
        <p:nvPicPr>
          <p:cNvPr id="9" name="Picture 8" descr="A picture containing text, clipart&#10;&#10;Description automatically generated">
            <a:extLst>
              <a:ext uri="{FF2B5EF4-FFF2-40B4-BE49-F238E27FC236}">
                <a16:creationId xmlns:a16="http://schemas.microsoft.com/office/drawing/2014/main" id="{F0C3B69A-5F2B-5D40-8F43-083DE8BBE08B}"/>
              </a:ext>
            </a:extLst>
          </p:cNvPr>
          <p:cNvPicPr>
            <a:picLocks noChangeAspect="1"/>
          </p:cNvPicPr>
          <p:nvPr userDrawn="1"/>
        </p:nvPicPr>
        <p:blipFill>
          <a:blip r:embed="rId2"/>
          <a:stretch>
            <a:fillRect/>
          </a:stretch>
        </p:blipFill>
        <p:spPr>
          <a:xfrm>
            <a:off x="609600" y="6406414"/>
            <a:ext cx="990600" cy="146756"/>
          </a:xfrm>
          <a:prstGeom prst="rect">
            <a:avLst/>
          </a:prstGeom>
        </p:spPr>
      </p:pic>
      <p:sp>
        <p:nvSpPr>
          <p:cNvPr id="12" name="Footer Placeholder 1">
            <a:extLst>
              <a:ext uri="{FF2B5EF4-FFF2-40B4-BE49-F238E27FC236}">
                <a16:creationId xmlns:a16="http://schemas.microsoft.com/office/drawing/2014/main" id="{25ED2448-B53E-854C-9B9F-0B92125DB68A}"/>
              </a:ext>
            </a:extLst>
          </p:cNvPr>
          <p:cNvSpPr txBox="1">
            <a:spLocks/>
          </p:cNvSpPr>
          <p:nvPr userDrawn="1"/>
        </p:nvSpPr>
        <p:spPr>
          <a:xfrm>
            <a:off x="6858000" y="6356499"/>
            <a:ext cx="4114800" cy="196671"/>
          </a:xfrm>
          <a:prstGeom prst="rect">
            <a:avLst/>
          </a:prstGeom>
        </p:spPr>
        <p:txBody>
          <a:bodyPr vert="horz" lIns="91440" tIns="45720" rIns="91440" bIns="45720" rtlCol="0" anchor="ctr"/>
          <a:lstStyle>
            <a:defPPr>
              <a:defRPr lang="en-US"/>
            </a:defPPr>
            <a:lvl1pPr marL="0" algn="l" defTabSz="914400" rtl="0" eaLnBrk="1" latinLnBrk="0" hangingPunct="1">
              <a:defRPr sz="7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buClr>
                <a:srgbClr val="000000"/>
              </a:buClr>
              <a:buSzPts val="700"/>
            </a:pPr>
            <a:r>
              <a:rPr lang="en-US" sz="700" dirty="0">
                <a:solidFill>
                  <a:schemeClr val="bg1"/>
                </a:solidFill>
                <a:latin typeface="Arial"/>
                <a:ea typeface="Arial"/>
                <a:cs typeface="Arial"/>
                <a:sym typeface="Arial"/>
              </a:rPr>
              <a:t>© FranklinCovey Co. All rights reserved. PROPRIETARY AND CONFIDENTIAL </a:t>
            </a:r>
            <a:endParaRPr lang="en-US" sz="700" dirty="0">
              <a:solidFill>
                <a:schemeClr val="bg1"/>
              </a:solidFill>
            </a:endParaRPr>
          </a:p>
        </p:txBody>
      </p:sp>
      <p:sp>
        <p:nvSpPr>
          <p:cNvPr id="4" name="Picture Placeholder 3">
            <a:extLst>
              <a:ext uri="{FF2B5EF4-FFF2-40B4-BE49-F238E27FC236}">
                <a16:creationId xmlns:a16="http://schemas.microsoft.com/office/drawing/2014/main" id="{F641AFF9-7202-2D48-B310-986A5F00F9F7}"/>
              </a:ext>
            </a:extLst>
          </p:cNvPr>
          <p:cNvSpPr>
            <a:spLocks noGrp="1"/>
          </p:cNvSpPr>
          <p:nvPr>
            <p:ph type="pic" sz="quarter" idx="13"/>
          </p:nvPr>
        </p:nvSpPr>
        <p:spPr>
          <a:xfrm>
            <a:off x="0" y="0"/>
            <a:ext cx="6096000" cy="6858000"/>
          </a:xfrm>
        </p:spPr>
        <p:txBody>
          <a:bodyPr/>
          <a:lstStyle/>
          <a:p>
            <a:endParaRPr lang="en-US"/>
          </a:p>
        </p:txBody>
      </p:sp>
      <p:pic>
        <p:nvPicPr>
          <p:cNvPr id="14" name="Picture 13" descr="A picture containing text, clipart&#10;&#10;Description automatically generated">
            <a:extLst>
              <a:ext uri="{FF2B5EF4-FFF2-40B4-BE49-F238E27FC236}">
                <a16:creationId xmlns:a16="http://schemas.microsoft.com/office/drawing/2014/main" id="{6CF28047-9857-004D-A899-5CB487A04063}"/>
              </a:ext>
            </a:extLst>
          </p:cNvPr>
          <p:cNvPicPr>
            <a:picLocks noChangeAspect="1"/>
          </p:cNvPicPr>
          <p:nvPr userDrawn="1"/>
        </p:nvPicPr>
        <p:blipFill>
          <a:blip r:embed="rId2"/>
          <a:stretch>
            <a:fillRect/>
          </a:stretch>
        </p:blipFill>
        <p:spPr>
          <a:xfrm>
            <a:off x="6505437" y="6406414"/>
            <a:ext cx="990600" cy="146756"/>
          </a:xfrm>
          <a:prstGeom prst="rect">
            <a:avLst/>
          </a:prstGeom>
        </p:spPr>
      </p:pic>
      <p:sp>
        <p:nvSpPr>
          <p:cNvPr id="5" name="Text Placeholder 4">
            <a:extLst>
              <a:ext uri="{FF2B5EF4-FFF2-40B4-BE49-F238E27FC236}">
                <a16:creationId xmlns:a16="http://schemas.microsoft.com/office/drawing/2014/main" id="{55ECAC50-9549-754C-B685-EE50E71EA502}"/>
              </a:ext>
            </a:extLst>
          </p:cNvPr>
          <p:cNvSpPr>
            <a:spLocks noGrp="1"/>
          </p:cNvSpPr>
          <p:nvPr>
            <p:ph type="body" sz="quarter" idx="14" hasCustomPrompt="1"/>
          </p:nvPr>
        </p:nvSpPr>
        <p:spPr>
          <a:xfrm>
            <a:off x="6501578" y="511324"/>
            <a:ext cx="5080821" cy="5753100"/>
          </a:xfrm>
        </p:spPr>
        <p:txBody>
          <a:bodyPr/>
          <a:lstStyle>
            <a:lvl1pPr marL="0" indent="0">
              <a:buNone/>
              <a:defRPr sz="4800" b="0" i="0">
                <a:solidFill>
                  <a:schemeClr val="bg1"/>
                </a:solidFill>
                <a:latin typeface="Times New Roman" panose="02020603050405020304" pitchFamily="18" charset="0"/>
              </a:defRPr>
            </a:lvl1pPr>
            <a:lvl2pPr marL="238125" indent="-225425">
              <a:buClr>
                <a:schemeClr val="bg1"/>
              </a:buClr>
              <a:tabLst/>
              <a:defRPr>
                <a:solidFill>
                  <a:schemeClr val="bg1"/>
                </a:solidFill>
              </a:defRPr>
            </a:lvl2pPr>
            <a:lvl3pPr marL="461963" indent="-223838">
              <a:buClr>
                <a:schemeClr val="bg1"/>
              </a:buClr>
              <a:tabLst/>
              <a:defRPr>
                <a:solidFill>
                  <a:schemeClr val="bg1"/>
                </a:solidFill>
              </a:defRPr>
            </a:lvl3pPr>
            <a:lvl4pPr marL="687388" indent="-225425">
              <a:buClr>
                <a:schemeClr val="bg1"/>
              </a:buClr>
              <a:tabLst/>
              <a:defRPr>
                <a:solidFill>
                  <a:schemeClr val="bg1"/>
                </a:solidFill>
              </a:defRPr>
            </a:lvl4pPr>
            <a:lvl5pPr marL="925513" indent="-238125">
              <a:buClr>
                <a:schemeClr val="bg1"/>
              </a:buClr>
              <a:tabLst/>
              <a:defRPr>
                <a:solidFill>
                  <a:schemeClr val="bg1"/>
                </a:solidFill>
              </a:defRPr>
            </a:lvl5pPr>
          </a:lstStyle>
          <a:p>
            <a:pPr lvl="0"/>
            <a:r>
              <a:rPr lang="en-US" dirty="0"/>
              <a:t>Key takeaway concept with bullet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51131612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3_Divider - Image Bleed Lef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EA6B086-57B1-9A44-A3C6-EE215AF3DB9A}"/>
              </a:ext>
            </a:extLst>
          </p:cNvPr>
          <p:cNvSpPr/>
          <p:nvPr userDrawn="1"/>
        </p:nvSpPr>
        <p:spPr>
          <a:xfrm>
            <a:off x="6096000" y="0"/>
            <a:ext cx="6096000" cy="686816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2" name="Title 1">
            <a:extLst>
              <a:ext uri="{FF2B5EF4-FFF2-40B4-BE49-F238E27FC236}">
                <a16:creationId xmlns:a16="http://schemas.microsoft.com/office/drawing/2014/main" id="{5A228EDA-4D66-1C4A-AD4C-60EF084C755D}"/>
              </a:ext>
            </a:extLst>
          </p:cNvPr>
          <p:cNvSpPr>
            <a:spLocks noGrp="1"/>
          </p:cNvSpPr>
          <p:nvPr>
            <p:ph type="title" hasCustomPrompt="1"/>
          </p:nvPr>
        </p:nvSpPr>
        <p:spPr>
          <a:xfrm>
            <a:off x="6505437" y="495300"/>
            <a:ext cx="5076963" cy="5724822"/>
          </a:xfrm>
        </p:spPr>
        <p:txBody>
          <a:bodyPr anchor="ctr" anchorCtr="0">
            <a:noAutofit/>
          </a:bodyPr>
          <a:lstStyle>
            <a:lvl1pPr>
              <a:defRPr sz="4800" b="0" i="0" spc="0" baseline="0">
                <a:solidFill>
                  <a:schemeClr val="bg1"/>
                </a:solidFill>
                <a:latin typeface="Times New Roman" panose="02020603050405020304" pitchFamily="18" charset="0"/>
                <a:cs typeface="Times New Roman" panose="02020603050405020304" pitchFamily="18" charset="0"/>
              </a:defRPr>
            </a:lvl1pPr>
          </a:lstStyle>
          <a:p>
            <a:r>
              <a:rPr lang="en-US" dirty="0"/>
              <a:t>Key Takeaway concept</a:t>
            </a:r>
          </a:p>
        </p:txBody>
      </p:sp>
      <p:sp>
        <p:nvSpPr>
          <p:cNvPr id="11" name="Slide Number Placeholder 4">
            <a:extLst>
              <a:ext uri="{FF2B5EF4-FFF2-40B4-BE49-F238E27FC236}">
                <a16:creationId xmlns:a16="http://schemas.microsoft.com/office/drawing/2014/main" id="{ABEB1E09-9EE5-C841-95B7-9B4A804680C8}"/>
              </a:ext>
            </a:extLst>
          </p:cNvPr>
          <p:cNvSpPr>
            <a:spLocks noGrp="1"/>
          </p:cNvSpPr>
          <p:nvPr>
            <p:ph type="sldNum" sz="quarter" idx="12"/>
          </p:nvPr>
        </p:nvSpPr>
        <p:spPr>
          <a:xfrm>
            <a:off x="11125200" y="6400800"/>
            <a:ext cx="457200" cy="365125"/>
          </a:xfrm>
          <a:prstGeom prst="rect">
            <a:avLst/>
          </a:prstGeom>
        </p:spPr>
        <p:txBody>
          <a:bodyPr/>
          <a:lstStyle>
            <a:lvl1pPr>
              <a:defRPr>
                <a:solidFill>
                  <a:schemeClr val="bg1"/>
                </a:solidFill>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a:p>
        </p:txBody>
      </p:sp>
      <p:sp>
        <p:nvSpPr>
          <p:cNvPr id="7" name="Footer Placeholder 1">
            <a:extLst>
              <a:ext uri="{FF2B5EF4-FFF2-40B4-BE49-F238E27FC236}">
                <a16:creationId xmlns:a16="http://schemas.microsoft.com/office/drawing/2014/main" id="{AA8F21B8-3927-BF4E-A37A-F482AFCC406D}"/>
              </a:ext>
            </a:extLst>
          </p:cNvPr>
          <p:cNvSpPr txBox="1">
            <a:spLocks/>
          </p:cNvSpPr>
          <p:nvPr userDrawn="1"/>
        </p:nvSpPr>
        <p:spPr>
          <a:xfrm>
            <a:off x="6858000" y="6356499"/>
            <a:ext cx="4114800" cy="196671"/>
          </a:xfrm>
          <a:prstGeom prst="rect">
            <a:avLst/>
          </a:prstGeom>
        </p:spPr>
        <p:txBody>
          <a:bodyPr vert="horz" lIns="91440" tIns="45720" rIns="91440" bIns="45720" rtlCol="0" anchor="ctr"/>
          <a:lstStyle>
            <a:defPPr>
              <a:defRPr lang="en-US"/>
            </a:defPPr>
            <a:lvl1pPr marL="0" algn="l" defTabSz="914400" rtl="0" eaLnBrk="1" latinLnBrk="0" hangingPunct="1">
              <a:defRPr sz="7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buClr>
                <a:srgbClr val="000000"/>
              </a:buClr>
              <a:buSzPts val="700"/>
            </a:pPr>
            <a:r>
              <a:rPr lang="en-US" sz="700" dirty="0">
                <a:solidFill>
                  <a:schemeClr val="bg1"/>
                </a:solidFill>
                <a:latin typeface="Arial"/>
                <a:ea typeface="Arial"/>
                <a:cs typeface="Arial"/>
                <a:sym typeface="Arial"/>
              </a:rPr>
              <a:t>© FranklinCovey Co. All rights reserved. PROPRIETARY AND CONFIDENTIAL </a:t>
            </a:r>
            <a:endParaRPr lang="en-US" sz="700" dirty="0">
              <a:solidFill>
                <a:schemeClr val="bg1"/>
              </a:solidFill>
            </a:endParaRPr>
          </a:p>
        </p:txBody>
      </p:sp>
      <p:pic>
        <p:nvPicPr>
          <p:cNvPr id="8" name="Picture 7" descr="A picture containing text, clipart&#10;&#10;Description automatically generated">
            <a:extLst>
              <a:ext uri="{FF2B5EF4-FFF2-40B4-BE49-F238E27FC236}">
                <a16:creationId xmlns:a16="http://schemas.microsoft.com/office/drawing/2014/main" id="{C5F09A1E-D425-1D4C-A03E-2EFCDBB72733}"/>
              </a:ext>
            </a:extLst>
          </p:cNvPr>
          <p:cNvPicPr>
            <a:picLocks noChangeAspect="1"/>
          </p:cNvPicPr>
          <p:nvPr userDrawn="1"/>
        </p:nvPicPr>
        <p:blipFill>
          <a:blip r:embed="rId2"/>
          <a:stretch>
            <a:fillRect/>
          </a:stretch>
        </p:blipFill>
        <p:spPr>
          <a:xfrm>
            <a:off x="6505437" y="6406414"/>
            <a:ext cx="990600" cy="146756"/>
          </a:xfrm>
          <a:prstGeom prst="rect">
            <a:avLst/>
          </a:prstGeom>
        </p:spPr>
      </p:pic>
      <p:sp>
        <p:nvSpPr>
          <p:cNvPr id="4" name="Picture Placeholder 3">
            <a:extLst>
              <a:ext uri="{FF2B5EF4-FFF2-40B4-BE49-F238E27FC236}">
                <a16:creationId xmlns:a16="http://schemas.microsoft.com/office/drawing/2014/main" id="{ACFBD97F-C700-7042-93C5-0CA25E35423D}"/>
              </a:ext>
            </a:extLst>
          </p:cNvPr>
          <p:cNvSpPr>
            <a:spLocks noGrp="1"/>
          </p:cNvSpPr>
          <p:nvPr>
            <p:ph type="pic" sz="quarter" idx="13"/>
          </p:nvPr>
        </p:nvSpPr>
        <p:spPr>
          <a:xfrm>
            <a:off x="0" y="0"/>
            <a:ext cx="6096000" cy="6867525"/>
          </a:xfrm>
        </p:spPr>
        <p:txBody>
          <a:bodyPr/>
          <a:lstStyle/>
          <a:p>
            <a:endParaRPr lang="en-US"/>
          </a:p>
        </p:txBody>
      </p:sp>
    </p:spTree>
    <p:extLst>
      <p:ext uri="{BB962C8B-B14F-4D97-AF65-F5344CB8AC3E}">
        <p14:creationId xmlns:p14="http://schemas.microsoft.com/office/powerpoint/2010/main" val="329282291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9_Divider - Image Bleed Lef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EA6B086-57B1-9A44-A3C6-EE215AF3DB9A}"/>
              </a:ext>
            </a:extLst>
          </p:cNvPr>
          <p:cNvSpPr/>
          <p:nvPr userDrawn="1"/>
        </p:nvSpPr>
        <p:spPr>
          <a:xfrm>
            <a:off x="6099858" y="0"/>
            <a:ext cx="6092142"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11" name="Slide Number Placeholder 4">
            <a:extLst>
              <a:ext uri="{FF2B5EF4-FFF2-40B4-BE49-F238E27FC236}">
                <a16:creationId xmlns:a16="http://schemas.microsoft.com/office/drawing/2014/main" id="{ABEB1E09-9EE5-C841-95B7-9B4A804680C8}"/>
              </a:ext>
            </a:extLst>
          </p:cNvPr>
          <p:cNvSpPr>
            <a:spLocks noGrp="1"/>
          </p:cNvSpPr>
          <p:nvPr>
            <p:ph type="sldNum" sz="quarter" idx="12"/>
          </p:nvPr>
        </p:nvSpPr>
        <p:spPr>
          <a:xfrm>
            <a:off x="11125200" y="6400800"/>
            <a:ext cx="457200" cy="365125"/>
          </a:xfrm>
          <a:prstGeom prst="rect">
            <a:avLst/>
          </a:prstGeom>
        </p:spPr>
        <p:txBody>
          <a:bodyPr/>
          <a:lstStyle>
            <a:lvl1pPr>
              <a:defRPr>
                <a:solidFill>
                  <a:schemeClr val="bg1"/>
                </a:solidFill>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a:p>
        </p:txBody>
      </p:sp>
      <p:pic>
        <p:nvPicPr>
          <p:cNvPr id="9" name="Picture 8" descr="A picture containing text, clipart&#10;&#10;Description automatically generated">
            <a:extLst>
              <a:ext uri="{FF2B5EF4-FFF2-40B4-BE49-F238E27FC236}">
                <a16:creationId xmlns:a16="http://schemas.microsoft.com/office/drawing/2014/main" id="{F0C3B69A-5F2B-5D40-8F43-083DE8BBE08B}"/>
              </a:ext>
            </a:extLst>
          </p:cNvPr>
          <p:cNvPicPr>
            <a:picLocks noChangeAspect="1"/>
          </p:cNvPicPr>
          <p:nvPr userDrawn="1"/>
        </p:nvPicPr>
        <p:blipFill>
          <a:blip r:embed="rId2"/>
          <a:stretch>
            <a:fillRect/>
          </a:stretch>
        </p:blipFill>
        <p:spPr>
          <a:xfrm>
            <a:off x="609600" y="6406414"/>
            <a:ext cx="990600" cy="146756"/>
          </a:xfrm>
          <a:prstGeom prst="rect">
            <a:avLst/>
          </a:prstGeom>
        </p:spPr>
      </p:pic>
      <p:sp>
        <p:nvSpPr>
          <p:cNvPr id="12" name="Footer Placeholder 1">
            <a:extLst>
              <a:ext uri="{FF2B5EF4-FFF2-40B4-BE49-F238E27FC236}">
                <a16:creationId xmlns:a16="http://schemas.microsoft.com/office/drawing/2014/main" id="{25ED2448-B53E-854C-9B9F-0B92125DB68A}"/>
              </a:ext>
            </a:extLst>
          </p:cNvPr>
          <p:cNvSpPr txBox="1">
            <a:spLocks/>
          </p:cNvSpPr>
          <p:nvPr userDrawn="1"/>
        </p:nvSpPr>
        <p:spPr>
          <a:xfrm>
            <a:off x="6858000" y="6356499"/>
            <a:ext cx="4114800" cy="196671"/>
          </a:xfrm>
          <a:prstGeom prst="rect">
            <a:avLst/>
          </a:prstGeom>
        </p:spPr>
        <p:txBody>
          <a:bodyPr vert="horz" lIns="91440" tIns="45720" rIns="91440" bIns="45720" rtlCol="0" anchor="ctr"/>
          <a:lstStyle>
            <a:defPPr>
              <a:defRPr lang="en-US"/>
            </a:defPPr>
            <a:lvl1pPr marL="0" algn="l" defTabSz="914400" rtl="0" eaLnBrk="1" latinLnBrk="0" hangingPunct="1">
              <a:defRPr sz="7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buClr>
                <a:srgbClr val="000000"/>
              </a:buClr>
              <a:buSzPts val="700"/>
            </a:pPr>
            <a:r>
              <a:rPr lang="en-US" sz="700" dirty="0">
                <a:solidFill>
                  <a:schemeClr val="bg1"/>
                </a:solidFill>
                <a:latin typeface="Arial"/>
                <a:ea typeface="Arial"/>
                <a:cs typeface="Arial"/>
                <a:sym typeface="Arial"/>
              </a:rPr>
              <a:t>© FranklinCovey Co. All rights reserved. PROPRIETARY AND CONFIDENTIAL </a:t>
            </a:r>
            <a:endParaRPr lang="en-US" sz="700" dirty="0">
              <a:solidFill>
                <a:schemeClr val="bg1"/>
              </a:solidFill>
            </a:endParaRPr>
          </a:p>
        </p:txBody>
      </p:sp>
      <p:sp>
        <p:nvSpPr>
          <p:cNvPr id="4" name="Picture Placeholder 3">
            <a:extLst>
              <a:ext uri="{FF2B5EF4-FFF2-40B4-BE49-F238E27FC236}">
                <a16:creationId xmlns:a16="http://schemas.microsoft.com/office/drawing/2014/main" id="{F641AFF9-7202-2D48-B310-986A5F00F9F7}"/>
              </a:ext>
            </a:extLst>
          </p:cNvPr>
          <p:cNvSpPr>
            <a:spLocks noGrp="1"/>
          </p:cNvSpPr>
          <p:nvPr>
            <p:ph type="pic" sz="quarter" idx="13"/>
          </p:nvPr>
        </p:nvSpPr>
        <p:spPr>
          <a:xfrm>
            <a:off x="0" y="0"/>
            <a:ext cx="6096000" cy="6858000"/>
          </a:xfrm>
        </p:spPr>
        <p:txBody>
          <a:bodyPr/>
          <a:lstStyle/>
          <a:p>
            <a:endParaRPr lang="en-US"/>
          </a:p>
        </p:txBody>
      </p:sp>
      <p:pic>
        <p:nvPicPr>
          <p:cNvPr id="14" name="Picture 13" descr="A picture containing text, clipart&#10;&#10;Description automatically generated">
            <a:extLst>
              <a:ext uri="{FF2B5EF4-FFF2-40B4-BE49-F238E27FC236}">
                <a16:creationId xmlns:a16="http://schemas.microsoft.com/office/drawing/2014/main" id="{6CF28047-9857-004D-A899-5CB487A04063}"/>
              </a:ext>
            </a:extLst>
          </p:cNvPr>
          <p:cNvPicPr>
            <a:picLocks noChangeAspect="1"/>
          </p:cNvPicPr>
          <p:nvPr userDrawn="1"/>
        </p:nvPicPr>
        <p:blipFill>
          <a:blip r:embed="rId2"/>
          <a:stretch>
            <a:fillRect/>
          </a:stretch>
        </p:blipFill>
        <p:spPr>
          <a:xfrm>
            <a:off x="6505437" y="6406414"/>
            <a:ext cx="990600" cy="146756"/>
          </a:xfrm>
          <a:prstGeom prst="rect">
            <a:avLst/>
          </a:prstGeom>
        </p:spPr>
      </p:pic>
      <p:sp>
        <p:nvSpPr>
          <p:cNvPr id="5" name="Text Placeholder 4">
            <a:extLst>
              <a:ext uri="{FF2B5EF4-FFF2-40B4-BE49-F238E27FC236}">
                <a16:creationId xmlns:a16="http://schemas.microsoft.com/office/drawing/2014/main" id="{55ECAC50-9549-754C-B685-EE50E71EA502}"/>
              </a:ext>
            </a:extLst>
          </p:cNvPr>
          <p:cNvSpPr>
            <a:spLocks noGrp="1"/>
          </p:cNvSpPr>
          <p:nvPr>
            <p:ph type="body" sz="quarter" idx="14" hasCustomPrompt="1"/>
          </p:nvPr>
        </p:nvSpPr>
        <p:spPr>
          <a:xfrm>
            <a:off x="6501578" y="511324"/>
            <a:ext cx="5080821" cy="5753100"/>
          </a:xfrm>
        </p:spPr>
        <p:txBody>
          <a:bodyPr/>
          <a:lstStyle>
            <a:lvl1pPr marL="0" indent="0">
              <a:buNone/>
              <a:defRPr sz="4800" b="0" i="0">
                <a:solidFill>
                  <a:schemeClr val="bg1"/>
                </a:solidFill>
                <a:latin typeface="Times New Roman" panose="02020603050405020304" pitchFamily="18" charset="0"/>
              </a:defRPr>
            </a:lvl1pPr>
            <a:lvl2pPr marL="238125" indent="-225425">
              <a:buClr>
                <a:schemeClr val="bg1"/>
              </a:buClr>
              <a:tabLst/>
              <a:defRPr>
                <a:solidFill>
                  <a:schemeClr val="bg1"/>
                </a:solidFill>
              </a:defRPr>
            </a:lvl2pPr>
            <a:lvl3pPr marL="461963" indent="-223838">
              <a:buClr>
                <a:schemeClr val="bg1"/>
              </a:buClr>
              <a:tabLst/>
              <a:defRPr>
                <a:solidFill>
                  <a:schemeClr val="bg1"/>
                </a:solidFill>
              </a:defRPr>
            </a:lvl3pPr>
            <a:lvl4pPr marL="687388" indent="-225425">
              <a:buClr>
                <a:schemeClr val="bg1"/>
              </a:buClr>
              <a:tabLst/>
              <a:defRPr>
                <a:solidFill>
                  <a:schemeClr val="bg1"/>
                </a:solidFill>
              </a:defRPr>
            </a:lvl4pPr>
            <a:lvl5pPr marL="925513" indent="-238125">
              <a:buClr>
                <a:schemeClr val="bg1"/>
              </a:buClr>
              <a:tabLst/>
              <a:defRPr>
                <a:solidFill>
                  <a:schemeClr val="bg1"/>
                </a:solidFill>
              </a:defRPr>
            </a:lvl5pPr>
          </a:lstStyle>
          <a:p>
            <a:pPr lvl="0"/>
            <a:r>
              <a:rPr lang="en-US" dirty="0"/>
              <a:t>Key takeaway concept with bullet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80593077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4_Divider - Image Bleed Lef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EA6B086-57B1-9A44-A3C6-EE215AF3DB9A}"/>
              </a:ext>
            </a:extLst>
          </p:cNvPr>
          <p:cNvSpPr/>
          <p:nvPr userDrawn="1"/>
        </p:nvSpPr>
        <p:spPr>
          <a:xfrm>
            <a:off x="6096000" y="0"/>
            <a:ext cx="6096000" cy="686816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2" name="Title 1">
            <a:extLst>
              <a:ext uri="{FF2B5EF4-FFF2-40B4-BE49-F238E27FC236}">
                <a16:creationId xmlns:a16="http://schemas.microsoft.com/office/drawing/2014/main" id="{5A228EDA-4D66-1C4A-AD4C-60EF084C755D}"/>
              </a:ext>
            </a:extLst>
          </p:cNvPr>
          <p:cNvSpPr>
            <a:spLocks noGrp="1"/>
          </p:cNvSpPr>
          <p:nvPr>
            <p:ph type="title" hasCustomPrompt="1"/>
          </p:nvPr>
        </p:nvSpPr>
        <p:spPr>
          <a:xfrm>
            <a:off x="6505437" y="495300"/>
            <a:ext cx="5076963" cy="5724822"/>
          </a:xfrm>
        </p:spPr>
        <p:txBody>
          <a:bodyPr anchor="ctr" anchorCtr="0">
            <a:noAutofit/>
          </a:bodyPr>
          <a:lstStyle>
            <a:lvl1pPr>
              <a:defRPr sz="4800" b="0" i="0" spc="0" baseline="0">
                <a:solidFill>
                  <a:schemeClr val="bg1"/>
                </a:solidFill>
                <a:latin typeface="Times New Roman" panose="02020603050405020304" pitchFamily="18" charset="0"/>
                <a:cs typeface="Times New Roman" panose="02020603050405020304" pitchFamily="18" charset="0"/>
              </a:defRPr>
            </a:lvl1pPr>
          </a:lstStyle>
          <a:p>
            <a:r>
              <a:rPr lang="en-US" dirty="0"/>
              <a:t>Key Takeaway concept</a:t>
            </a:r>
          </a:p>
        </p:txBody>
      </p:sp>
      <p:sp>
        <p:nvSpPr>
          <p:cNvPr id="11" name="Slide Number Placeholder 4">
            <a:extLst>
              <a:ext uri="{FF2B5EF4-FFF2-40B4-BE49-F238E27FC236}">
                <a16:creationId xmlns:a16="http://schemas.microsoft.com/office/drawing/2014/main" id="{ABEB1E09-9EE5-C841-95B7-9B4A804680C8}"/>
              </a:ext>
            </a:extLst>
          </p:cNvPr>
          <p:cNvSpPr>
            <a:spLocks noGrp="1"/>
          </p:cNvSpPr>
          <p:nvPr>
            <p:ph type="sldNum" sz="quarter" idx="12"/>
          </p:nvPr>
        </p:nvSpPr>
        <p:spPr>
          <a:xfrm>
            <a:off x="11125200" y="6400800"/>
            <a:ext cx="457200" cy="365125"/>
          </a:xfrm>
          <a:prstGeom prst="rect">
            <a:avLst/>
          </a:prstGeom>
        </p:spPr>
        <p:txBody>
          <a:bodyPr/>
          <a:lstStyle>
            <a:lvl1pPr>
              <a:defRPr>
                <a:solidFill>
                  <a:schemeClr val="bg1"/>
                </a:solidFill>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a:p>
        </p:txBody>
      </p:sp>
      <p:sp>
        <p:nvSpPr>
          <p:cNvPr id="7" name="Footer Placeholder 1">
            <a:extLst>
              <a:ext uri="{FF2B5EF4-FFF2-40B4-BE49-F238E27FC236}">
                <a16:creationId xmlns:a16="http://schemas.microsoft.com/office/drawing/2014/main" id="{AA8F21B8-3927-BF4E-A37A-F482AFCC406D}"/>
              </a:ext>
            </a:extLst>
          </p:cNvPr>
          <p:cNvSpPr txBox="1">
            <a:spLocks/>
          </p:cNvSpPr>
          <p:nvPr userDrawn="1"/>
        </p:nvSpPr>
        <p:spPr>
          <a:xfrm>
            <a:off x="6858000" y="6356499"/>
            <a:ext cx="4114800" cy="196671"/>
          </a:xfrm>
          <a:prstGeom prst="rect">
            <a:avLst/>
          </a:prstGeom>
        </p:spPr>
        <p:txBody>
          <a:bodyPr vert="horz" lIns="91440" tIns="45720" rIns="91440" bIns="45720" rtlCol="0" anchor="ctr"/>
          <a:lstStyle>
            <a:defPPr>
              <a:defRPr lang="en-US"/>
            </a:defPPr>
            <a:lvl1pPr marL="0" algn="l" defTabSz="914400" rtl="0" eaLnBrk="1" latinLnBrk="0" hangingPunct="1">
              <a:defRPr sz="7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buClr>
                <a:srgbClr val="000000"/>
              </a:buClr>
              <a:buSzPts val="700"/>
            </a:pPr>
            <a:r>
              <a:rPr lang="en-US" sz="700" dirty="0">
                <a:solidFill>
                  <a:schemeClr val="bg1"/>
                </a:solidFill>
                <a:latin typeface="Arial"/>
                <a:ea typeface="Arial"/>
                <a:cs typeface="Arial"/>
                <a:sym typeface="Arial"/>
              </a:rPr>
              <a:t>© FranklinCovey Co. All rights reserved. PROPRIETARY AND CONFIDENTIAL </a:t>
            </a:r>
            <a:endParaRPr lang="en-US" sz="700" dirty="0">
              <a:solidFill>
                <a:schemeClr val="bg1"/>
              </a:solidFill>
            </a:endParaRPr>
          </a:p>
        </p:txBody>
      </p:sp>
      <p:pic>
        <p:nvPicPr>
          <p:cNvPr id="8" name="Picture 7" descr="A picture containing text, clipart&#10;&#10;Description automatically generated">
            <a:extLst>
              <a:ext uri="{FF2B5EF4-FFF2-40B4-BE49-F238E27FC236}">
                <a16:creationId xmlns:a16="http://schemas.microsoft.com/office/drawing/2014/main" id="{C5F09A1E-D425-1D4C-A03E-2EFCDBB72733}"/>
              </a:ext>
            </a:extLst>
          </p:cNvPr>
          <p:cNvPicPr>
            <a:picLocks noChangeAspect="1"/>
          </p:cNvPicPr>
          <p:nvPr userDrawn="1"/>
        </p:nvPicPr>
        <p:blipFill>
          <a:blip r:embed="rId2"/>
          <a:stretch>
            <a:fillRect/>
          </a:stretch>
        </p:blipFill>
        <p:spPr>
          <a:xfrm>
            <a:off x="6505437" y="6406414"/>
            <a:ext cx="990600" cy="146756"/>
          </a:xfrm>
          <a:prstGeom prst="rect">
            <a:avLst/>
          </a:prstGeom>
        </p:spPr>
      </p:pic>
      <p:sp>
        <p:nvSpPr>
          <p:cNvPr id="4" name="Picture Placeholder 3">
            <a:extLst>
              <a:ext uri="{FF2B5EF4-FFF2-40B4-BE49-F238E27FC236}">
                <a16:creationId xmlns:a16="http://schemas.microsoft.com/office/drawing/2014/main" id="{ACFBD97F-C700-7042-93C5-0CA25E35423D}"/>
              </a:ext>
            </a:extLst>
          </p:cNvPr>
          <p:cNvSpPr>
            <a:spLocks noGrp="1"/>
          </p:cNvSpPr>
          <p:nvPr>
            <p:ph type="pic" sz="quarter" idx="13"/>
          </p:nvPr>
        </p:nvSpPr>
        <p:spPr>
          <a:xfrm>
            <a:off x="0" y="0"/>
            <a:ext cx="6096000" cy="6867525"/>
          </a:xfrm>
        </p:spPr>
        <p:txBody>
          <a:bodyPr/>
          <a:lstStyle/>
          <a:p>
            <a:endParaRPr lang="en-US"/>
          </a:p>
        </p:txBody>
      </p:sp>
    </p:spTree>
    <p:extLst>
      <p:ext uri="{BB962C8B-B14F-4D97-AF65-F5344CB8AC3E}">
        <p14:creationId xmlns:p14="http://schemas.microsoft.com/office/powerpoint/2010/main" val="2793209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Final Slid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4238E23-7AB0-154B-B65C-3DC02AEE0E5D}"/>
              </a:ext>
            </a:extLst>
          </p:cNvPr>
          <p:cNvSpPr/>
          <p:nvPr userDrawn="1"/>
        </p:nvSpPr>
        <p:spPr>
          <a:xfrm>
            <a:off x="0" y="0"/>
            <a:ext cx="12192000" cy="6858000"/>
          </a:xfrm>
          <a:prstGeom prst="rect">
            <a:avLst/>
          </a:prstGeom>
          <a:solidFill>
            <a:srgbClr val="1016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pic>
        <p:nvPicPr>
          <p:cNvPr id="19" name="Picture 18" descr="A picture containing text, clipart&#10;&#10;Description automatically generated">
            <a:extLst>
              <a:ext uri="{FF2B5EF4-FFF2-40B4-BE49-F238E27FC236}">
                <a16:creationId xmlns:a16="http://schemas.microsoft.com/office/drawing/2014/main" id="{EE82D427-37DD-E644-93CA-EE11DE1AE202}"/>
              </a:ext>
            </a:extLst>
          </p:cNvPr>
          <p:cNvPicPr>
            <a:picLocks noChangeAspect="1"/>
          </p:cNvPicPr>
          <p:nvPr userDrawn="1"/>
        </p:nvPicPr>
        <p:blipFill>
          <a:blip r:embed="rId2"/>
          <a:stretch>
            <a:fillRect/>
          </a:stretch>
        </p:blipFill>
        <p:spPr>
          <a:xfrm>
            <a:off x="3819939" y="2895600"/>
            <a:ext cx="4064000" cy="723900"/>
          </a:xfrm>
          <a:prstGeom prst="rect">
            <a:avLst/>
          </a:prstGeom>
        </p:spPr>
      </p:pic>
      <p:sp>
        <p:nvSpPr>
          <p:cNvPr id="16" name="TextBox 15">
            <a:extLst>
              <a:ext uri="{FF2B5EF4-FFF2-40B4-BE49-F238E27FC236}">
                <a16:creationId xmlns:a16="http://schemas.microsoft.com/office/drawing/2014/main" id="{B3BE374D-4606-A34C-93EE-B6863EA3BCDC}"/>
              </a:ext>
            </a:extLst>
          </p:cNvPr>
          <p:cNvSpPr txBox="1"/>
          <p:nvPr userDrawn="1"/>
        </p:nvSpPr>
        <p:spPr>
          <a:xfrm>
            <a:off x="8153400" y="5791200"/>
            <a:ext cx="2895600" cy="381000"/>
          </a:xfrm>
          <a:prstGeom prst="rect">
            <a:avLst/>
          </a:prstGeom>
          <a:noFill/>
        </p:spPr>
        <p:txBody>
          <a:bodyPr wrap="square" rtlCol="0">
            <a:spAutoFit/>
          </a:bodyPr>
          <a:lstStyle/>
          <a:p>
            <a:pPr algn="r"/>
            <a:r>
              <a:rPr lang="en-US" u="none" dirty="0" err="1">
                <a:solidFill>
                  <a:schemeClr val="accent1"/>
                </a:solidFill>
                <a:latin typeface="Arial" panose="020B0604020202020204" pitchFamily="34" charset="0"/>
                <a:cs typeface="Arial" panose="020B0604020202020204" pitchFamily="34" charset="0"/>
              </a:rPr>
              <a:t>franklincovey.com</a:t>
            </a:r>
            <a:endParaRPr lang="en-US" u="none" dirty="0">
              <a:solidFill>
                <a:schemeClr val="accent1"/>
              </a:solidFill>
              <a:latin typeface="Arial" panose="020B0604020202020204" pitchFamily="34" charset="0"/>
              <a:cs typeface="Arial" panose="020B0604020202020204" pitchFamily="34" charset="0"/>
            </a:endParaRPr>
          </a:p>
        </p:txBody>
      </p:sp>
      <p:sp>
        <p:nvSpPr>
          <p:cNvPr id="9" name="Footer Placeholder 1">
            <a:extLst>
              <a:ext uri="{FF2B5EF4-FFF2-40B4-BE49-F238E27FC236}">
                <a16:creationId xmlns:a16="http://schemas.microsoft.com/office/drawing/2014/main" id="{015BF235-9350-1D4F-98B4-BF1F1C6367CC}"/>
              </a:ext>
            </a:extLst>
          </p:cNvPr>
          <p:cNvSpPr txBox="1">
            <a:spLocks/>
          </p:cNvSpPr>
          <p:nvPr userDrawn="1"/>
        </p:nvSpPr>
        <p:spPr>
          <a:xfrm>
            <a:off x="6858000" y="6356499"/>
            <a:ext cx="4114800" cy="196671"/>
          </a:xfrm>
          <a:prstGeom prst="rect">
            <a:avLst/>
          </a:prstGeom>
        </p:spPr>
        <p:txBody>
          <a:bodyPr vert="horz" lIns="91440" tIns="45720" rIns="91440" bIns="45720" rtlCol="0" anchor="ctr"/>
          <a:lstStyle>
            <a:defPPr>
              <a:defRPr lang="en-US"/>
            </a:defPPr>
            <a:lvl1pPr marL="0" algn="l" defTabSz="914400" rtl="0" eaLnBrk="1" latinLnBrk="0" hangingPunct="1">
              <a:defRPr sz="7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buClr>
                <a:srgbClr val="000000"/>
              </a:buClr>
              <a:buSzPts val="700"/>
            </a:pPr>
            <a:r>
              <a:rPr lang="en-US" sz="700" dirty="0">
                <a:solidFill>
                  <a:schemeClr val="bg1"/>
                </a:solidFill>
                <a:latin typeface="Arial"/>
                <a:ea typeface="Arial"/>
                <a:cs typeface="Arial"/>
                <a:sym typeface="Arial"/>
              </a:rPr>
              <a:t>© FranklinCovey Co. All rights reserved. PROPRIETARY AND CONFIDENTIAL </a:t>
            </a:r>
            <a:endParaRPr lang="en-US" sz="700" dirty="0">
              <a:solidFill>
                <a:schemeClr val="bg1"/>
              </a:solidFill>
            </a:endParaRPr>
          </a:p>
        </p:txBody>
      </p:sp>
    </p:spTree>
    <p:extLst>
      <p:ext uri="{BB962C8B-B14F-4D97-AF65-F5344CB8AC3E}">
        <p14:creationId xmlns:p14="http://schemas.microsoft.com/office/powerpoint/2010/main" val="151140873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Final Slid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4238E23-7AB0-154B-B65C-3DC02AEE0E5D}"/>
              </a:ext>
            </a:extLst>
          </p:cNvPr>
          <p:cNvSpPr/>
          <p:nvPr userDrawn="1"/>
        </p:nvSpPr>
        <p:spPr>
          <a:xfrm>
            <a:off x="0" y="0"/>
            <a:ext cx="12192000" cy="6858000"/>
          </a:xfrm>
          <a:prstGeom prst="rect">
            <a:avLst/>
          </a:prstGeom>
          <a:solidFill>
            <a:srgbClr val="1016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pic>
        <p:nvPicPr>
          <p:cNvPr id="19" name="Picture 18" descr="A picture containing text, clipart&#10;&#10;Description automatically generated">
            <a:extLst>
              <a:ext uri="{FF2B5EF4-FFF2-40B4-BE49-F238E27FC236}">
                <a16:creationId xmlns:a16="http://schemas.microsoft.com/office/drawing/2014/main" id="{EE82D427-37DD-E644-93CA-EE11DE1AE202}"/>
              </a:ext>
            </a:extLst>
          </p:cNvPr>
          <p:cNvPicPr>
            <a:picLocks noChangeAspect="1"/>
          </p:cNvPicPr>
          <p:nvPr userDrawn="1"/>
        </p:nvPicPr>
        <p:blipFill>
          <a:blip r:embed="rId2"/>
          <a:stretch>
            <a:fillRect/>
          </a:stretch>
        </p:blipFill>
        <p:spPr>
          <a:xfrm>
            <a:off x="3819939" y="4869873"/>
            <a:ext cx="4064000" cy="723900"/>
          </a:xfrm>
          <a:prstGeom prst="rect">
            <a:avLst/>
          </a:prstGeom>
        </p:spPr>
      </p:pic>
      <p:sp>
        <p:nvSpPr>
          <p:cNvPr id="16" name="TextBox 15">
            <a:extLst>
              <a:ext uri="{FF2B5EF4-FFF2-40B4-BE49-F238E27FC236}">
                <a16:creationId xmlns:a16="http://schemas.microsoft.com/office/drawing/2014/main" id="{B3BE374D-4606-A34C-93EE-B6863EA3BCDC}"/>
              </a:ext>
            </a:extLst>
          </p:cNvPr>
          <p:cNvSpPr txBox="1"/>
          <p:nvPr userDrawn="1"/>
        </p:nvSpPr>
        <p:spPr>
          <a:xfrm>
            <a:off x="4404139" y="5791200"/>
            <a:ext cx="2895600" cy="381000"/>
          </a:xfrm>
          <a:prstGeom prst="rect">
            <a:avLst/>
          </a:prstGeom>
          <a:noFill/>
        </p:spPr>
        <p:txBody>
          <a:bodyPr wrap="square" rtlCol="0">
            <a:spAutoFit/>
          </a:bodyPr>
          <a:lstStyle/>
          <a:p>
            <a:pPr algn="ctr"/>
            <a:r>
              <a:rPr lang="en-US" u="none" dirty="0" err="1">
                <a:solidFill>
                  <a:schemeClr val="accent1"/>
                </a:solidFill>
                <a:latin typeface="Arial" panose="020B0604020202020204" pitchFamily="34" charset="0"/>
                <a:cs typeface="Arial" panose="020B0604020202020204" pitchFamily="34" charset="0"/>
              </a:rPr>
              <a:t>franklincovey.com</a:t>
            </a:r>
            <a:endParaRPr lang="en-US" u="none" dirty="0">
              <a:solidFill>
                <a:schemeClr val="accent1"/>
              </a:solidFill>
              <a:latin typeface="Arial" panose="020B0604020202020204" pitchFamily="34" charset="0"/>
              <a:cs typeface="Arial" panose="020B0604020202020204" pitchFamily="34" charset="0"/>
            </a:endParaRPr>
          </a:p>
        </p:txBody>
      </p:sp>
      <p:sp>
        <p:nvSpPr>
          <p:cNvPr id="9" name="Footer Placeholder 1">
            <a:extLst>
              <a:ext uri="{FF2B5EF4-FFF2-40B4-BE49-F238E27FC236}">
                <a16:creationId xmlns:a16="http://schemas.microsoft.com/office/drawing/2014/main" id="{015BF235-9350-1D4F-98B4-BF1F1C6367CC}"/>
              </a:ext>
            </a:extLst>
          </p:cNvPr>
          <p:cNvSpPr txBox="1">
            <a:spLocks/>
          </p:cNvSpPr>
          <p:nvPr userDrawn="1"/>
        </p:nvSpPr>
        <p:spPr>
          <a:xfrm>
            <a:off x="6858000" y="6356499"/>
            <a:ext cx="4114800" cy="196671"/>
          </a:xfrm>
          <a:prstGeom prst="rect">
            <a:avLst/>
          </a:prstGeom>
        </p:spPr>
        <p:txBody>
          <a:bodyPr vert="horz" lIns="91440" tIns="45720" rIns="91440" bIns="45720" rtlCol="0" anchor="ctr"/>
          <a:lstStyle>
            <a:defPPr>
              <a:defRPr lang="en-US"/>
            </a:defPPr>
            <a:lvl1pPr marL="0" algn="l" defTabSz="914400" rtl="0" eaLnBrk="1" latinLnBrk="0" hangingPunct="1">
              <a:defRPr sz="7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buClr>
                <a:srgbClr val="000000"/>
              </a:buClr>
              <a:buSzPts val="700"/>
            </a:pPr>
            <a:r>
              <a:rPr lang="en-US" sz="700" dirty="0">
                <a:solidFill>
                  <a:schemeClr val="bg1"/>
                </a:solidFill>
                <a:latin typeface="Arial"/>
                <a:ea typeface="Arial"/>
                <a:cs typeface="Arial"/>
                <a:sym typeface="Arial"/>
              </a:rPr>
              <a:t>© FranklinCovey Co. All rights reserved. PROPRIETARY AND CONFIDENTIAL </a:t>
            </a:r>
            <a:endParaRPr lang="en-US" sz="700" dirty="0">
              <a:solidFill>
                <a:schemeClr val="bg1"/>
              </a:solidFill>
            </a:endParaRPr>
          </a:p>
        </p:txBody>
      </p:sp>
    </p:spTree>
    <p:extLst>
      <p:ext uri="{BB962C8B-B14F-4D97-AF65-F5344CB8AC3E}">
        <p14:creationId xmlns:p14="http://schemas.microsoft.com/office/powerpoint/2010/main" val="22458445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4">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B32002A-6216-3A41-8BCF-E42A668C3C16}"/>
              </a:ext>
            </a:extLst>
          </p:cNvPr>
          <p:cNvPicPr>
            <a:picLocks noChangeAspect="1"/>
          </p:cNvPicPr>
          <p:nvPr userDrawn="1"/>
        </p:nvPicPr>
        <p:blipFill>
          <a:blip r:embed="rId2"/>
          <a:srcRect l="1335" r="1335"/>
          <a:stretch/>
        </p:blipFill>
        <p:spPr>
          <a:xfrm>
            <a:off x="6400800" y="18585"/>
            <a:ext cx="5486400" cy="6839416"/>
          </a:xfrm>
          <a:prstGeom prst="rect">
            <a:avLst/>
          </a:prstGeom>
        </p:spPr>
      </p:pic>
      <p:pic>
        <p:nvPicPr>
          <p:cNvPr id="10" name="Google Shape;105;p29">
            <a:extLst>
              <a:ext uri="{FF2B5EF4-FFF2-40B4-BE49-F238E27FC236}">
                <a16:creationId xmlns:a16="http://schemas.microsoft.com/office/drawing/2014/main" id="{80F65949-A966-3C45-B14B-D3B3485F499F}"/>
              </a:ext>
            </a:extLst>
          </p:cNvPr>
          <p:cNvPicPr preferRelativeResize="0"/>
          <p:nvPr userDrawn="1"/>
        </p:nvPicPr>
        <p:blipFill rotWithShape="1">
          <a:blip r:embed="rId3">
            <a:alphaModFix/>
          </a:blip>
          <a:srcRect/>
          <a:stretch/>
        </p:blipFill>
        <p:spPr>
          <a:xfrm>
            <a:off x="609600" y="495294"/>
            <a:ext cx="3155257" cy="560832"/>
          </a:xfrm>
          <a:prstGeom prst="rect">
            <a:avLst/>
          </a:prstGeom>
          <a:noFill/>
          <a:ln>
            <a:noFill/>
          </a:ln>
        </p:spPr>
      </p:pic>
      <p:sp>
        <p:nvSpPr>
          <p:cNvPr id="8" name="Title 3">
            <a:extLst>
              <a:ext uri="{FF2B5EF4-FFF2-40B4-BE49-F238E27FC236}">
                <a16:creationId xmlns:a16="http://schemas.microsoft.com/office/drawing/2014/main" id="{2583BFB0-143F-8D4E-B1D2-8133A251D8B7}"/>
              </a:ext>
            </a:extLst>
          </p:cNvPr>
          <p:cNvSpPr>
            <a:spLocks noGrp="1"/>
          </p:cNvSpPr>
          <p:nvPr>
            <p:ph type="title" hasCustomPrompt="1"/>
          </p:nvPr>
        </p:nvSpPr>
        <p:spPr>
          <a:xfrm>
            <a:off x="1295400" y="1056126"/>
            <a:ext cx="5105400" cy="4953001"/>
          </a:xfrm>
        </p:spPr>
        <p:txBody>
          <a:bodyPr anchor="ctr" anchorCtr="0">
            <a:noAutofit/>
          </a:bodyPr>
          <a:lstStyle>
            <a:lvl1pPr>
              <a:defRPr sz="5400" b="0" i="0" spc="0" baseline="0">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6" name="Footer Placeholder 1">
            <a:extLst>
              <a:ext uri="{FF2B5EF4-FFF2-40B4-BE49-F238E27FC236}">
                <a16:creationId xmlns:a16="http://schemas.microsoft.com/office/drawing/2014/main" id="{62C2D375-91B0-9F4D-8EF0-398E755BAC65}"/>
              </a:ext>
            </a:extLst>
          </p:cNvPr>
          <p:cNvSpPr txBox="1">
            <a:spLocks/>
          </p:cNvSpPr>
          <p:nvPr userDrawn="1"/>
        </p:nvSpPr>
        <p:spPr>
          <a:xfrm>
            <a:off x="1295400" y="6356499"/>
            <a:ext cx="4038600" cy="213460"/>
          </a:xfrm>
          <a:prstGeom prst="rect">
            <a:avLst/>
          </a:prstGeom>
        </p:spPr>
        <p:txBody>
          <a:bodyPr vert="horz" lIns="0" tIns="0" rIns="0" bIns="0" rtlCol="0" anchor="ctr"/>
          <a:lstStyle>
            <a:defPPr>
              <a:defRPr lang="en-US"/>
            </a:defPPr>
            <a:lvl1pPr marL="0" algn="l" defTabSz="914400" rtl="0" eaLnBrk="1" latinLnBrk="0" hangingPunct="1">
              <a:defRPr sz="7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
                <a:srgbClr val="000000"/>
              </a:buClr>
              <a:buSzPts val="700"/>
            </a:pPr>
            <a:r>
              <a:rPr lang="en-US" sz="700" dirty="0">
                <a:latin typeface="Arial"/>
                <a:ea typeface="Arial"/>
                <a:cs typeface="Arial"/>
                <a:sym typeface="Arial"/>
              </a:rPr>
              <a:t>© FranklinCovey Co. All rights reserved. PROPRIETARY AND CONFIDENTIAL </a:t>
            </a:r>
            <a:endParaRPr lang="en-US" sz="700" dirty="0"/>
          </a:p>
        </p:txBody>
      </p:sp>
    </p:spTree>
    <p:extLst>
      <p:ext uri="{BB962C8B-B14F-4D97-AF65-F5344CB8AC3E}">
        <p14:creationId xmlns:p14="http://schemas.microsoft.com/office/powerpoint/2010/main" val="1411332207"/>
      </p:ext>
    </p:extLst>
  </p:cSld>
  <p:clrMapOvr>
    <a:masterClrMapping/>
  </p:clrMapOvr>
  <p:extLst>
    <p:ext uri="{DCECCB84-F9BA-43D5-87BE-67443E8EF086}">
      <p15:sldGuideLst xmlns:p15="http://schemas.microsoft.com/office/powerpoint/2012/main">
        <p15:guide id="2" orient="horz" pos="2160" userDrawn="1">
          <p15:clr>
            <a:srgbClr val="FBAE40"/>
          </p15:clr>
        </p15:guide>
        <p15:guide id="4" orient="horz" pos="792" userDrawn="1">
          <p15:clr>
            <a:srgbClr val="FBAE40"/>
          </p15:clr>
        </p15:guide>
        <p15:guide id="5" orient="horz" pos="4032" userDrawn="1">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with Four Column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735480F-7577-0345-A6C0-390BEB194D26}"/>
              </a:ext>
            </a:extLst>
          </p:cNvPr>
          <p:cNvSpPr>
            <a:spLocks noGrp="1"/>
          </p:cNvSpPr>
          <p:nvPr>
            <p:ph type="title" hasCustomPrompt="1"/>
          </p:nvPr>
        </p:nvSpPr>
        <p:spPr>
          <a:xfrm>
            <a:off x="609600" y="495300"/>
            <a:ext cx="10829365" cy="647700"/>
          </a:xfrm>
        </p:spPr>
        <p:txBody>
          <a:bodyPr anchor="t" anchorCtr="0">
            <a:noAutofit/>
          </a:bodyPr>
          <a:lstStyle>
            <a:lvl1pPr>
              <a:defRPr sz="3600" b="0" i="0" spc="0" baseline="0">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3" name="Slide Number Placeholder 2">
            <a:extLst>
              <a:ext uri="{FF2B5EF4-FFF2-40B4-BE49-F238E27FC236}">
                <a16:creationId xmlns:a16="http://schemas.microsoft.com/office/drawing/2014/main" id="{D6395E53-95C5-DB49-B6E6-71E0C80887BF}"/>
              </a:ext>
            </a:extLst>
          </p:cNvP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a:p>
        </p:txBody>
      </p:sp>
      <p:sp>
        <p:nvSpPr>
          <p:cNvPr id="5" name="Content Placeholder 4">
            <a:extLst>
              <a:ext uri="{FF2B5EF4-FFF2-40B4-BE49-F238E27FC236}">
                <a16:creationId xmlns:a16="http://schemas.microsoft.com/office/drawing/2014/main" id="{BDE3AD24-6E9A-444E-B665-5BBF9408BDCD}"/>
              </a:ext>
            </a:extLst>
          </p:cNvPr>
          <p:cNvSpPr>
            <a:spLocks noGrp="1"/>
          </p:cNvSpPr>
          <p:nvPr>
            <p:ph sz="quarter" idx="12"/>
          </p:nvPr>
        </p:nvSpPr>
        <p:spPr>
          <a:xfrm>
            <a:off x="838200" y="2438400"/>
            <a:ext cx="2249557" cy="1524000"/>
          </a:xfrm>
        </p:spPr>
        <p:txBody>
          <a:bodyPr>
            <a:noAutofit/>
          </a:bodyPr>
          <a:lstStyle>
            <a:lvl1pPr marL="0" indent="0">
              <a:buClr>
                <a:schemeClr val="tx1"/>
              </a:buClr>
              <a:buNone/>
              <a:defRPr sz="1400" b="1"/>
            </a:lvl1pPr>
            <a:lvl2pPr marL="177800" indent="-168275">
              <a:buClr>
                <a:schemeClr val="tx1"/>
              </a:buClr>
              <a:buFont typeface="Arial" panose="020B0604020202020204" pitchFamily="34" charset="0"/>
              <a:buChar char="•"/>
              <a:tabLst/>
              <a:defRPr sz="1200"/>
            </a:lvl2pPr>
            <a:lvl3pPr marL="914400" indent="0">
              <a:buNone/>
              <a:defRPr sz="1100"/>
            </a:lvl3pPr>
            <a:lvl4pPr marL="1371600" indent="0">
              <a:buNone/>
              <a:defRPr sz="1050"/>
            </a:lvl4pPr>
            <a:lvl5pPr marL="1828800" indent="0">
              <a:buNone/>
              <a:defRPr sz="1050"/>
            </a:lvl5pPr>
          </a:lstStyle>
          <a:p>
            <a:pPr lvl="0"/>
            <a:r>
              <a:rPr lang="en-US"/>
              <a:t>Click to edit Master text styles</a:t>
            </a:r>
          </a:p>
          <a:p>
            <a:pPr lvl="1"/>
            <a:r>
              <a:rPr lang="en-US"/>
              <a:t>Second level</a:t>
            </a:r>
          </a:p>
        </p:txBody>
      </p:sp>
      <p:sp>
        <p:nvSpPr>
          <p:cNvPr id="9" name="Content Placeholder 4">
            <a:extLst>
              <a:ext uri="{FF2B5EF4-FFF2-40B4-BE49-F238E27FC236}">
                <a16:creationId xmlns:a16="http://schemas.microsoft.com/office/drawing/2014/main" id="{4E31692E-EC34-C645-98DC-402EF465A346}"/>
              </a:ext>
            </a:extLst>
          </p:cNvPr>
          <p:cNvSpPr>
            <a:spLocks noGrp="1"/>
          </p:cNvSpPr>
          <p:nvPr>
            <p:ph sz="quarter" idx="13"/>
          </p:nvPr>
        </p:nvSpPr>
        <p:spPr>
          <a:xfrm>
            <a:off x="3593548" y="2438400"/>
            <a:ext cx="2249557" cy="1524000"/>
          </a:xfrm>
        </p:spPr>
        <p:txBody>
          <a:bodyPr>
            <a:noAutofit/>
          </a:bodyPr>
          <a:lstStyle>
            <a:lvl1pPr marL="0" indent="0">
              <a:buClr>
                <a:schemeClr val="tx1"/>
              </a:buClr>
              <a:buNone/>
              <a:defRPr sz="1400" b="1"/>
            </a:lvl1pPr>
            <a:lvl2pPr marL="177800" indent="-168275">
              <a:buClr>
                <a:schemeClr val="tx1"/>
              </a:buClr>
              <a:buFont typeface="Arial" panose="020B0604020202020204" pitchFamily="34" charset="0"/>
              <a:buChar char="•"/>
              <a:tabLst/>
              <a:defRPr sz="1200"/>
            </a:lvl2pPr>
            <a:lvl3pPr marL="914400" indent="0">
              <a:buNone/>
              <a:defRPr sz="1100"/>
            </a:lvl3pPr>
            <a:lvl4pPr marL="1371600" indent="0">
              <a:buNone/>
              <a:defRPr sz="1050"/>
            </a:lvl4pPr>
            <a:lvl5pPr marL="1828800" indent="0">
              <a:buNone/>
              <a:defRPr sz="1050"/>
            </a:lvl5pPr>
          </a:lstStyle>
          <a:p>
            <a:pPr lvl="0"/>
            <a:r>
              <a:rPr lang="en-US"/>
              <a:t>Click to edit Master text styles</a:t>
            </a:r>
          </a:p>
          <a:p>
            <a:pPr lvl="1"/>
            <a:r>
              <a:rPr lang="en-US"/>
              <a:t>Second level</a:t>
            </a:r>
          </a:p>
        </p:txBody>
      </p:sp>
      <p:sp>
        <p:nvSpPr>
          <p:cNvPr id="10" name="Content Placeholder 4">
            <a:extLst>
              <a:ext uri="{FF2B5EF4-FFF2-40B4-BE49-F238E27FC236}">
                <a16:creationId xmlns:a16="http://schemas.microsoft.com/office/drawing/2014/main" id="{843FA7B2-CD17-1D42-899A-6D1EEC53A1DC}"/>
              </a:ext>
            </a:extLst>
          </p:cNvPr>
          <p:cNvSpPr>
            <a:spLocks noGrp="1"/>
          </p:cNvSpPr>
          <p:nvPr>
            <p:ph sz="quarter" idx="14"/>
          </p:nvPr>
        </p:nvSpPr>
        <p:spPr>
          <a:xfrm>
            <a:off x="6348896" y="2438400"/>
            <a:ext cx="2249557" cy="1524000"/>
          </a:xfrm>
        </p:spPr>
        <p:txBody>
          <a:bodyPr>
            <a:noAutofit/>
          </a:bodyPr>
          <a:lstStyle>
            <a:lvl1pPr marL="0" indent="0">
              <a:buClr>
                <a:schemeClr val="tx1"/>
              </a:buClr>
              <a:buNone/>
              <a:defRPr sz="1400" b="1"/>
            </a:lvl1pPr>
            <a:lvl2pPr marL="177800" indent="-168275">
              <a:buClr>
                <a:schemeClr val="tx1"/>
              </a:buClr>
              <a:buFont typeface="Arial" panose="020B0604020202020204" pitchFamily="34" charset="0"/>
              <a:buChar char="•"/>
              <a:tabLst/>
              <a:defRPr sz="1200"/>
            </a:lvl2pPr>
            <a:lvl3pPr marL="914400" indent="0">
              <a:buNone/>
              <a:defRPr sz="1100"/>
            </a:lvl3pPr>
            <a:lvl4pPr marL="1371600" indent="0">
              <a:buNone/>
              <a:defRPr sz="1050"/>
            </a:lvl4pPr>
            <a:lvl5pPr marL="1828800" indent="0">
              <a:buNone/>
              <a:defRPr sz="1050"/>
            </a:lvl5pPr>
          </a:lstStyle>
          <a:p>
            <a:pPr lvl="0"/>
            <a:r>
              <a:rPr lang="en-US"/>
              <a:t>Click to edit Master text styles</a:t>
            </a:r>
          </a:p>
          <a:p>
            <a:pPr lvl="1"/>
            <a:r>
              <a:rPr lang="en-US"/>
              <a:t>Second level</a:t>
            </a:r>
          </a:p>
        </p:txBody>
      </p:sp>
      <p:sp>
        <p:nvSpPr>
          <p:cNvPr id="11" name="Content Placeholder 4">
            <a:extLst>
              <a:ext uri="{FF2B5EF4-FFF2-40B4-BE49-F238E27FC236}">
                <a16:creationId xmlns:a16="http://schemas.microsoft.com/office/drawing/2014/main" id="{01A8A3DA-2CF8-C94B-A311-E6E9B79BBA0F}"/>
              </a:ext>
            </a:extLst>
          </p:cNvPr>
          <p:cNvSpPr>
            <a:spLocks noGrp="1"/>
          </p:cNvSpPr>
          <p:nvPr>
            <p:ph sz="quarter" idx="15"/>
          </p:nvPr>
        </p:nvSpPr>
        <p:spPr>
          <a:xfrm>
            <a:off x="9104243" y="2438400"/>
            <a:ext cx="2249557" cy="1524000"/>
          </a:xfrm>
        </p:spPr>
        <p:txBody>
          <a:bodyPr>
            <a:noAutofit/>
          </a:bodyPr>
          <a:lstStyle>
            <a:lvl1pPr marL="0" indent="0">
              <a:buClr>
                <a:schemeClr val="tx1"/>
              </a:buClr>
              <a:buNone/>
              <a:defRPr sz="1400" b="1"/>
            </a:lvl1pPr>
            <a:lvl2pPr marL="177800" indent="-168275">
              <a:buClr>
                <a:schemeClr val="tx1"/>
              </a:buClr>
              <a:buFont typeface="Arial" panose="020B0604020202020204" pitchFamily="34" charset="0"/>
              <a:buChar char="•"/>
              <a:tabLst/>
              <a:defRPr sz="1200"/>
            </a:lvl2pPr>
            <a:lvl3pPr marL="914400" indent="0">
              <a:buNone/>
              <a:defRPr sz="1100"/>
            </a:lvl3pPr>
            <a:lvl4pPr marL="1371600" indent="0">
              <a:buNone/>
              <a:defRPr sz="1050"/>
            </a:lvl4pPr>
            <a:lvl5pPr marL="1828800" indent="0">
              <a:buNone/>
              <a:defRPr sz="1050"/>
            </a:lvl5pPr>
          </a:lstStyle>
          <a:p>
            <a:pPr lvl="0"/>
            <a:r>
              <a:rPr lang="en-US"/>
              <a:t>Click to edit Master text styles</a:t>
            </a:r>
          </a:p>
          <a:p>
            <a:pPr lvl="1"/>
            <a:r>
              <a:rPr lang="en-US"/>
              <a:t>Second level</a:t>
            </a:r>
          </a:p>
        </p:txBody>
      </p:sp>
      <p:sp>
        <p:nvSpPr>
          <p:cNvPr id="12" name="Text Placeholder 11">
            <a:extLst>
              <a:ext uri="{FF2B5EF4-FFF2-40B4-BE49-F238E27FC236}">
                <a16:creationId xmlns:a16="http://schemas.microsoft.com/office/drawing/2014/main" id="{0F698809-4527-8A4A-8018-3200FEC2749A}"/>
              </a:ext>
            </a:extLst>
          </p:cNvPr>
          <p:cNvSpPr>
            <a:spLocks noGrp="1"/>
          </p:cNvSpPr>
          <p:nvPr>
            <p:ph type="body" sz="quarter" idx="16" hasCustomPrompt="1"/>
          </p:nvPr>
        </p:nvSpPr>
        <p:spPr>
          <a:xfrm>
            <a:off x="615950" y="1524000"/>
            <a:ext cx="10966450" cy="533400"/>
          </a:xfrm>
        </p:spPr>
        <p:txBody>
          <a:bodyPr>
            <a:noAutofit/>
          </a:bodyPr>
          <a:lstStyle>
            <a:lvl1pPr marL="0" indent="0">
              <a:lnSpc>
                <a:spcPct val="100000"/>
              </a:lnSpc>
              <a:spcBef>
                <a:spcPts val="0"/>
              </a:spcBef>
              <a:spcAft>
                <a:spcPts val="300"/>
              </a:spcAft>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US"/>
              <a:t>Lead-in Thought</a:t>
            </a:r>
          </a:p>
        </p:txBody>
      </p:sp>
      <p:sp>
        <p:nvSpPr>
          <p:cNvPr id="13" name="Rectangle 12">
            <a:extLst>
              <a:ext uri="{FF2B5EF4-FFF2-40B4-BE49-F238E27FC236}">
                <a16:creationId xmlns:a16="http://schemas.microsoft.com/office/drawing/2014/main" id="{64D35EDF-85EC-3149-8C27-9C3452C67770}"/>
              </a:ext>
            </a:extLst>
          </p:cNvPr>
          <p:cNvSpPr/>
          <p:nvPr userDrawn="1"/>
        </p:nvSpPr>
        <p:spPr>
          <a:xfrm>
            <a:off x="0" y="0"/>
            <a:ext cx="12191999" cy="185738"/>
          </a:xfrm>
          <a:prstGeom prst="rect">
            <a:avLst/>
          </a:prstGeom>
          <a:gradFill flip="none" rotWithShape="1">
            <a:gsLst>
              <a:gs pos="3000">
                <a:schemeClr val="accent1"/>
              </a:gs>
              <a:gs pos="100000">
                <a:schemeClr val="accent2"/>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14" name="Rectangle 13">
            <a:extLst>
              <a:ext uri="{FF2B5EF4-FFF2-40B4-BE49-F238E27FC236}">
                <a16:creationId xmlns:a16="http://schemas.microsoft.com/office/drawing/2014/main" id="{F328EE01-1A7D-9640-8D67-7E7E169CF711}"/>
              </a:ext>
            </a:extLst>
          </p:cNvPr>
          <p:cNvSpPr/>
          <p:nvPr userDrawn="1"/>
        </p:nvSpPr>
        <p:spPr>
          <a:xfrm>
            <a:off x="0" y="495300"/>
            <a:ext cx="100584" cy="76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Tree>
    <p:extLst>
      <p:ext uri="{BB962C8B-B14F-4D97-AF65-F5344CB8AC3E}">
        <p14:creationId xmlns:p14="http://schemas.microsoft.com/office/powerpoint/2010/main" val="3307600245"/>
      </p:ext>
    </p:extLst>
  </p:cSld>
  <p:clrMapOvr>
    <a:masterClrMapping/>
  </p:clrMapOvr>
  <p:extLst>
    <p:ext uri="{DCECCB84-F9BA-43D5-87BE-67443E8EF086}">
      <p15:sldGuideLst xmlns:p15="http://schemas.microsoft.com/office/powerpoint/2012/main">
        <p15:guide id="2" orient="horz" pos="2160">
          <p15:clr>
            <a:srgbClr val="FBAE40"/>
          </p15:clr>
        </p15:guide>
        <p15:guide id="4" orient="horz" pos="792">
          <p15:clr>
            <a:srgbClr val="FBAE40"/>
          </p15:clr>
        </p15:guide>
        <p15:guide id="5" orient="horz" pos="4032">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with Four Statistic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735480F-7577-0345-A6C0-390BEB194D26}"/>
              </a:ext>
            </a:extLst>
          </p:cNvPr>
          <p:cNvSpPr>
            <a:spLocks noGrp="1"/>
          </p:cNvSpPr>
          <p:nvPr>
            <p:ph type="title" hasCustomPrompt="1"/>
          </p:nvPr>
        </p:nvSpPr>
        <p:spPr>
          <a:xfrm>
            <a:off x="609600" y="495300"/>
            <a:ext cx="10829365" cy="647700"/>
          </a:xfrm>
        </p:spPr>
        <p:txBody>
          <a:bodyPr anchor="t" anchorCtr="0">
            <a:noAutofit/>
          </a:bodyPr>
          <a:lstStyle>
            <a:lvl1pPr>
              <a:defRPr sz="3600" b="0" i="0" spc="0" baseline="0">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3" name="Slide Number Placeholder 2">
            <a:extLst>
              <a:ext uri="{FF2B5EF4-FFF2-40B4-BE49-F238E27FC236}">
                <a16:creationId xmlns:a16="http://schemas.microsoft.com/office/drawing/2014/main" id="{D6395E53-95C5-DB49-B6E6-71E0C80887BF}"/>
              </a:ext>
            </a:extLst>
          </p:cNvP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a:p>
        </p:txBody>
      </p:sp>
      <p:sp>
        <p:nvSpPr>
          <p:cNvPr id="7" name="Text Placeholder 6">
            <a:extLst>
              <a:ext uri="{FF2B5EF4-FFF2-40B4-BE49-F238E27FC236}">
                <a16:creationId xmlns:a16="http://schemas.microsoft.com/office/drawing/2014/main" id="{7832533B-9400-7C4C-89A9-E228DBD8D9D5}"/>
              </a:ext>
            </a:extLst>
          </p:cNvPr>
          <p:cNvSpPr>
            <a:spLocks noGrp="1"/>
          </p:cNvSpPr>
          <p:nvPr>
            <p:ph type="body" sz="quarter" idx="16" hasCustomPrompt="1"/>
          </p:nvPr>
        </p:nvSpPr>
        <p:spPr>
          <a:xfrm>
            <a:off x="645160" y="3429000"/>
            <a:ext cx="2249488" cy="1008062"/>
          </a:xfrm>
        </p:spPr>
        <p:txBody>
          <a:bodyPr>
            <a:normAutofit/>
          </a:bodyPr>
          <a:lstStyle>
            <a:lvl1pPr marL="0" indent="0" algn="ctr">
              <a:buNone/>
              <a:defRPr sz="1050"/>
            </a:lvl1pPr>
            <a:lvl2pPr marL="9525" indent="0" algn="ctr">
              <a:buNone/>
              <a:tabLst/>
              <a:defRPr sz="800"/>
            </a:lvl2pPr>
          </a:lstStyle>
          <a:p>
            <a:pPr lvl="0"/>
            <a:r>
              <a:rPr lang="en-US"/>
              <a:t>Description here</a:t>
            </a:r>
          </a:p>
          <a:p>
            <a:pPr lvl="1"/>
            <a:r>
              <a:rPr lang="en-US"/>
              <a:t>Notes or attribution</a:t>
            </a:r>
          </a:p>
        </p:txBody>
      </p:sp>
      <p:sp>
        <p:nvSpPr>
          <p:cNvPr id="22" name="Text Placeholder 21">
            <a:extLst>
              <a:ext uri="{FF2B5EF4-FFF2-40B4-BE49-F238E27FC236}">
                <a16:creationId xmlns:a16="http://schemas.microsoft.com/office/drawing/2014/main" id="{170100B6-0CC7-214B-A8DA-9D6264CC4016}"/>
              </a:ext>
            </a:extLst>
          </p:cNvPr>
          <p:cNvSpPr>
            <a:spLocks noGrp="1"/>
          </p:cNvSpPr>
          <p:nvPr>
            <p:ph type="body" sz="quarter" idx="17" hasCustomPrompt="1"/>
          </p:nvPr>
        </p:nvSpPr>
        <p:spPr>
          <a:xfrm>
            <a:off x="304800" y="2544763"/>
            <a:ext cx="2895600" cy="884237"/>
          </a:xfrm>
        </p:spPr>
        <p:txBody>
          <a:bodyPr>
            <a:noAutofit/>
          </a:bodyPr>
          <a:lstStyle>
            <a:lvl1pPr marL="0" indent="0" algn="ctr">
              <a:buNone/>
              <a:defRPr sz="6600" b="0" i="0">
                <a:latin typeface="Times New Roman" panose="02020603050405020304" pitchFamily="18"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000</a:t>
            </a:r>
          </a:p>
        </p:txBody>
      </p:sp>
      <p:sp>
        <p:nvSpPr>
          <p:cNvPr id="23" name="Text Placeholder 6">
            <a:extLst>
              <a:ext uri="{FF2B5EF4-FFF2-40B4-BE49-F238E27FC236}">
                <a16:creationId xmlns:a16="http://schemas.microsoft.com/office/drawing/2014/main" id="{56EB1079-0208-6A43-A47C-ADDFB003982B}"/>
              </a:ext>
            </a:extLst>
          </p:cNvPr>
          <p:cNvSpPr>
            <a:spLocks noGrp="1"/>
          </p:cNvSpPr>
          <p:nvPr>
            <p:ph type="body" sz="quarter" idx="18" hasCustomPrompt="1"/>
          </p:nvPr>
        </p:nvSpPr>
        <p:spPr>
          <a:xfrm>
            <a:off x="3550921" y="3429000"/>
            <a:ext cx="2249488" cy="1008062"/>
          </a:xfrm>
        </p:spPr>
        <p:txBody>
          <a:bodyPr>
            <a:normAutofit/>
          </a:bodyPr>
          <a:lstStyle>
            <a:lvl1pPr marL="0" indent="0" algn="ctr">
              <a:buNone/>
              <a:defRPr sz="1050"/>
            </a:lvl1pPr>
            <a:lvl2pPr marL="9525" indent="0" algn="ctr">
              <a:buNone/>
              <a:tabLst/>
              <a:defRPr sz="800"/>
            </a:lvl2pPr>
          </a:lstStyle>
          <a:p>
            <a:pPr lvl="0"/>
            <a:r>
              <a:rPr lang="en-US"/>
              <a:t>Description here</a:t>
            </a:r>
          </a:p>
          <a:p>
            <a:pPr lvl="1"/>
            <a:r>
              <a:rPr lang="en-US"/>
              <a:t>Notes or attribution</a:t>
            </a:r>
          </a:p>
        </p:txBody>
      </p:sp>
      <p:sp>
        <p:nvSpPr>
          <p:cNvPr id="24" name="Text Placeholder 21">
            <a:extLst>
              <a:ext uri="{FF2B5EF4-FFF2-40B4-BE49-F238E27FC236}">
                <a16:creationId xmlns:a16="http://schemas.microsoft.com/office/drawing/2014/main" id="{7C85E1B5-3196-4548-A59D-000E280380A2}"/>
              </a:ext>
            </a:extLst>
          </p:cNvPr>
          <p:cNvSpPr>
            <a:spLocks noGrp="1"/>
          </p:cNvSpPr>
          <p:nvPr>
            <p:ph type="body" sz="quarter" idx="19" hasCustomPrompt="1"/>
          </p:nvPr>
        </p:nvSpPr>
        <p:spPr>
          <a:xfrm>
            <a:off x="3276600" y="2544763"/>
            <a:ext cx="2743200" cy="884237"/>
          </a:xfrm>
        </p:spPr>
        <p:txBody>
          <a:bodyPr>
            <a:noAutofit/>
          </a:bodyPr>
          <a:lstStyle>
            <a:lvl1pPr marL="0" indent="0" algn="ctr">
              <a:buNone/>
              <a:defRPr sz="6600" b="0" i="0">
                <a:latin typeface="Times New Roman" panose="02020603050405020304" pitchFamily="18"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000</a:t>
            </a:r>
          </a:p>
        </p:txBody>
      </p:sp>
      <p:sp>
        <p:nvSpPr>
          <p:cNvPr id="25" name="Text Placeholder 6">
            <a:extLst>
              <a:ext uri="{FF2B5EF4-FFF2-40B4-BE49-F238E27FC236}">
                <a16:creationId xmlns:a16="http://schemas.microsoft.com/office/drawing/2014/main" id="{E95D6A47-580F-9448-8328-407456F2AD3F}"/>
              </a:ext>
            </a:extLst>
          </p:cNvPr>
          <p:cNvSpPr>
            <a:spLocks noGrp="1"/>
          </p:cNvSpPr>
          <p:nvPr>
            <p:ph type="body" sz="quarter" idx="20" hasCustomPrompt="1"/>
          </p:nvPr>
        </p:nvSpPr>
        <p:spPr>
          <a:xfrm>
            <a:off x="9332912" y="3429000"/>
            <a:ext cx="2249488" cy="1008062"/>
          </a:xfrm>
        </p:spPr>
        <p:txBody>
          <a:bodyPr>
            <a:normAutofit/>
          </a:bodyPr>
          <a:lstStyle>
            <a:lvl1pPr marL="0" indent="0" algn="ctr">
              <a:buNone/>
              <a:defRPr sz="1050"/>
            </a:lvl1pPr>
            <a:lvl2pPr marL="9525" indent="0" algn="ctr">
              <a:buNone/>
              <a:tabLst/>
              <a:defRPr sz="800"/>
            </a:lvl2pPr>
          </a:lstStyle>
          <a:p>
            <a:pPr lvl="0"/>
            <a:r>
              <a:rPr lang="en-US"/>
              <a:t>Description here</a:t>
            </a:r>
          </a:p>
          <a:p>
            <a:pPr lvl="1"/>
            <a:r>
              <a:rPr lang="en-US"/>
              <a:t>Notes or attribution</a:t>
            </a:r>
          </a:p>
        </p:txBody>
      </p:sp>
      <p:sp>
        <p:nvSpPr>
          <p:cNvPr id="26" name="Text Placeholder 21">
            <a:extLst>
              <a:ext uri="{FF2B5EF4-FFF2-40B4-BE49-F238E27FC236}">
                <a16:creationId xmlns:a16="http://schemas.microsoft.com/office/drawing/2014/main" id="{CB79B326-C2B1-B149-8965-6EF05EFAE6A7}"/>
              </a:ext>
            </a:extLst>
          </p:cNvPr>
          <p:cNvSpPr>
            <a:spLocks noGrp="1"/>
          </p:cNvSpPr>
          <p:nvPr>
            <p:ph type="body" sz="quarter" idx="21" hasCustomPrompt="1"/>
          </p:nvPr>
        </p:nvSpPr>
        <p:spPr>
          <a:xfrm>
            <a:off x="9067800" y="2544763"/>
            <a:ext cx="2743200" cy="884237"/>
          </a:xfrm>
        </p:spPr>
        <p:txBody>
          <a:bodyPr>
            <a:noAutofit/>
          </a:bodyPr>
          <a:lstStyle>
            <a:lvl1pPr marL="0" indent="0" algn="ctr">
              <a:buNone/>
              <a:defRPr sz="6600" b="0" i="0">
                <a:latin typeface="Times New Roman" panose="02020603050405020304" pitchFamily="18"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000</a:t>
            </a:r>
          </a:p>
        </p:txBody>
      </p:sp>
      <p:sp>
        <p:nvSpPr>
          <p:cNvPr id="33" name="Text Placeholder 6">
            <a:extLst>
              <a:ext uri="{FF2B5EF4-FFF2-40B4-BE49-F238E27FC236}">
                <a16:creationId xmlns:a16="http://schemas.microsoft.com/office/drawing/2014/main" id="{0683EAA9-09B7-2848-A83E-D1D6E467A165}"/>
              </a:ext>
            </a:extLst>
          </p:cNvPr>
          <p:cNvSpPr>
            <a:spLocks noGrp="1"/>
          </p:cNvSpPr>
          <p:nvPr>
            <p:ph type="body" sz="quarter" idx="22" hasCustomPrompt="1"/>
          </p:nvPr>
        </p:nvSpPr>
        <p:spPr>
          <a:xfrm>
            <a:off x="6406832" y="3429000"/>
            <a:ext cx="2249488" cy="1008062"/>
          </a:xfrm>
        </p:spPr>
        <p:txBody>
          <a:bodyPr>
            <a:normAutofit/>
          </a:bodyPr>
          <a:lstStyle>
            <a:lvl1pPr marL="0" indent="0" algn="ctr">
              <a:buNone/>
              <a:defRPr sz="1050"/>
            </a:lvl1pPr>
            <a:lvl2pPr marL="9525" indent="0" algn="ctr">
              <a:buNone/>
              <a:tabLst/>
              <a:defRPr sz="800"/>
            </a:lvl2pPr>
          </a:lstStyle>
          <a:p>
            <a:pPr lvl="0"/>
            <a:r>
              <a:rPr lang="en-US"/>
              <a:t>Description here</a:t>
            </a:r>
          </a:p>
          <a:p>
            <a:pPr lvl="1"/>
            <a:r>
              <a:rPr lang="en-US"/>
              <a:t>Notes or attribution</a:t>
            </a:r>
          </a:p>
        </p:txBody>
      </p:sp>
      <p:sp>
        <p:nvSpPr>
          <p:cNvPr id="34" name="Text Placeholder 21">
            <a:extLst>
              <a:ext uri="{FF2B5EF4-FFF2-40B4-BE49-F238E27FC236}">
                <a16:creationId xmlns:a16="http://schemas.microsoft.com/office/drawing/2014/main" id="{4AFFA9DC-7C36-1F40-97C1-27DFF05149A2}"/>
              </a:ext>
            </a:extLst>
          </p:cNvPr>
          <p:cNvSpPr>
            <a:spLocks noGrp="1"/>
          </p:cNvSpPr>
          <p:nvPr>
            <p:ph type="body" sz="quarter" idx="23" hasCustomPrompt="1"/>
          </p:nvPr>
        </p:nvSpPr>
        <p:spPr>
          <a:xfrm>
            <a:off x="6172200" y="2544763"/>
            <a:ext cx="2743200" cy="884237"/>
          </a:xfrm>
        </p:spPr>
        <p:txBody>
          <a:bodyPr>
            <a:noAutofit/>
          </a:bodyPr>
          <a:lstStyle>
            <a:lvl1pPr marL="0" indent="0" algn="ctr">
              <a:buNone/>
              <a:defRPr sz="6600" b="0" i="0">
                <a:latin typeface="Times New Roman" panose="02020603050405020304" pitchFamily="18"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000</a:t>
            </a:r>
          </a:p>
        </p:txBody>
      </p:sp>
      <p:sp>
        <p:nvSpPr>
          <p:cNvPr id="12" name="Rectangle 11">
            <a:extLst>
              <a:ext uri="{FF2B5EF4-FFF2-40B4-BE49-F238E27FC236}">
                <a16:creationId xmlns:a16="http://schemas.microsoft.com/office/drawing/2014/main" id="{86810812-0C01-B64B-91E4-13EB88DF7B12}"/>
              </a:ext>
            </a:extLst>
          </p:cNvPr>
          <p:cNvSpPr/>
          <p:nvPr userDrawn="1"/>
        </p:nvSpPr>
        <p:spPr>
          <a:xfrm>
            <a:off x="0" y="0"/>
            <a:ext cx="12191999" cy="185738"/>
          </a:xfrm>
          <a:prstGeom prst="rect">
            <a:avLst/>
          </a:prstGeom>
          <a:gradFill flip="none" rotWithShape="1">
            <a:gsLst>
              <a:gs pos="3000">
                <a:schemeClr val="accent1"/>
              </a:gs>
              <a:gs pos="100000">
                <a:schemeClr val="accent2"/>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13" name="Rectangle 12">
            <a:extLst>
              <a:ext uri="{FF2B5EF4-FFF2-40B4-BE49-F238E27FC236}">
                <a16:creationId xmlns:a16="http://schemas.microsoft.com/office/drawing/2014/main" id="{0885BB65-B13C-AD4B-B8AE-004DB6A92E41}"/>
              </a:ext>
            </a:extLst>
          </p:cNvPr>
          <p:cNvSpPr/>
          <p:nvPr userDrawn="1"/>
        </p:nvSpPr>
        <p:spPr>
          <a:xfrm>
            <a:off x="0" y="495300"/>
            <a:ext cx="100584" cy="76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Tree>
    <p:extLst>
      <p:ext uri="{BB962C8B-B14F-4D97-AF65-F5344CB8AC3E}">
        <p14:creationId xmlns:p14="http://schemas.microsoft.com/office/powerpoint/2010/main" val="795947561"/>
      </p:ext>
    </p:extLst>
  </p:cSld>
  <p:clrMapOvr>
    <a:masterClrMapping/>
  </p:clrMapOvr>
  <p:extLst>
    <p:ext uri="{DCECCB84-F9BA-43D5-87BE-67443E8EF086}">
      <p15:sldGuideLst xmlns:p15="http://schemas.microsoft.com/office/powerpoint/2012/main">
        <p15:guide id="2" orient="horz" pos="2160">
          <p15:clr>
            <a:srgbClr val="FBAE40"/>
          </p15:clr>
        </p15:guide>
        <p15:guide id="4" orient="horz" pos="792">
          <p15:clr>
            <a:srgbClr val="FBAE40"/>
          </p15:clr>
        </p15:guide>
        <p15:guide id="5" orient="horz" pos="4032">
          <p15:clr>
            <a:srgbClr val="FBAE40"/>
          </p15:clr>
        </p15:guide>
        <p15:guide id="6" pos="1104" userDrawn="1">
          <p15:clr>
            <a:srgbClr val="FBAE40"/>
          </p15:clr>
        </p15:guide>
        <p15:guide id="7" pos="2928" userDrawn="1">
          <p15:clr>
            <a:srgbClr val="FBAE40"/>
          </p15:clr>
        </p15:guide>
        <p15:guide id="8" pos="4752" userDrawn="1">
          <p15:clr>
            <a:srgbClr val="FBAE40"/>
          </p15:clr>
        </p15:guide>
        <p15:guide id="9" pos="6576" userDrawn="1">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with Eight Statistic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735480F-7577-0345-A6C0-390BEB194D26}"/>
              </a:ext>
            </a:extLst>
          </p:cNvPr>
          <p:cNvSpPr>
            <a:spLocks noGrp="1"/>
          </p:cNvSpPr>
          <p:nvPr>
            <p:ph type="title" hasCustomPrompt="1"/>
          </p:nvPr>
        </p:nvSpPr>
        <p:spPr>
          <a:xfrm>
            <a:off x="609600" y="495300"/>
            <a:ext cx="10829365" cy="647700"/>
          </a:xfrm>
        </p:spPr>
        <p:txBody>
          <a:bodyPr anchor="t" anchorCtr="0">
            <a:noAutofit/>
          </a:bodyPr>
          <a:lstStyle>
            <a:lvl1pPr>
              <a:defRPr sz="3600" b="0" i="0" spc="0" baseline="0">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3" name="Slide Number Placeholder 2">
            <a:extLst>
              <a:ext uri="{FF2B5EF4-FFF2-40B4-BE49-F238E27FC236}">
                <a16:creationId xmlns:a16="http://schemas.microsoft.com/office/drawing/2014/main" id="{D6395E53-95C5-DB49-B6E6-71E0C80887BF}"/>
              </a:ext>
            </a:extLst>
          </p:cNvP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a:p>
        </p:txBody>
      </p:sp>
      <p:sp>
        <p:nvSpPr>
          <p:cNvPr id="7" name="Text Placeholder 6">
            <a:extLst>
              <a:ext uri="{FF2B5EF4-FFF2-40B4-BE49-F238E27FC236}">
                <a16:creationId xmlns:a16="http://schemas.microsoft.com/office/drawing/2014/main" id="{7832533B-9400-7C4C-89A9-E228DBD8D9D5}"/>
              </a:ext>
            </a:extLst>
          </p:cNvPr>
          <p:cNvSpPr>
            <a:spLocks noGrp="1"/>
          </p:cNvSpPr>
          <p:nvPr>
            <p:ph type="body" sz="quarter" idx="16" hasCustomPrompt="1"/>
          </p:nvPr>
        </p:nvSpPr>
        <p:spPr>
          <a:xfrm>
            <a:off x="645160" y="2402840"/>
            <a:ext cx="2249488" cy="1008062"/>
          </a:xfrm>
        </p:spPr>
        <p:txBody>
          <a:bodyPr>
            <a:normAutofit/>
          </a:bodyPr>
          <a:lstStyle>
            <a:lvl1pPr marL="0" indent="0" algn="ctr">
              <a:buNone/>
              <a:defRPr sz="1050"/>
            </a:lvl1pPr>
            <a:lvl2pPr marL="9525" indent="0" algn="ctr">
              <a:buNone/>
              <a:tabLst/>
              <a:defRPr sz="800"/>
            </a:lvl2pPr>
          </a:lstStyle>
          <a:p>
            <a:pPr lvl="0"/>
            <a:r>
              <a:rPr lang="en-US"/>
              <a:t>Description here</a:t>
            </a:r>
          </a:p>
          <a:p>
            <a:pPr lvl="1"/>
            <a:r>
              <a:rPr lang="en-US"/>
              <a:t>Notes or attribution</a:t>
            </a:r>
          </a:p>
        </p:txBody>
      </p:sp>
      <p:sp>
        <p:nvSpPr>
          <p:cNvPr id="22" name="Text Placeholder 21">
            <a:extLst>
              <a:ext uri="{FF2B5EF4-FFF2-40B4-BE49-F238E27FC236}">
                <a16:creationId xmlns:a16="http://schemas.microsoft.com/office/drawing/2014/main" id="{170100B6-0CC7-214B-A8DA-9D6264CC4016}"/>
              </a:ext>
            </a:extLst>
          </p:cNvPr>
          <p:cNvSpPr>
            <a:spLocks noGrp="1"/>
          </p:cNvSpPr>
          <p:nvPr>
            <p:ph type="body" sz="quarter" idx="17" hasCustomPrompt="1"/>
          </p:nvPr>
        </p:nvSpPr>
        <p:spPr>
          <a:xfrm>
            <a:off x="645160" y="1518603"/>
            <a:ext cx="2249488" cy="884237"/>
          </a:xfrm>
        </p:spPr>
        <p:txBody>
          <a:bodyPr>
            <a:noAutofit/>
          </a:bodyPr>
          <a:lstStyle>
            <a:lvl1pPr marL="0" indent="0" algn="ctr">
              <a:buNone/>
              <a:defRPr sz="6600" b="0" i="0">
                <a:latin typeface="Times New Roman" panose="02020603050405020304" pitchFamily="18"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000</a:t>
            </a:r>
          </a:p>
        </p:txBody>
      </p:sp>
      <p:sp>
        <p:nvSpPr>
          <p:cNvPr id="23" name="Text Placeholder 6">
            <a:extLst>
              <a:ext uri="{FF2B5EF4-FFF2-40B4-BE49-F238E27FC236}">
                <a16:creationId xmlns:a16="http://schemas.microsoft.com/office/drawing/2014/main" id="{56EB1079-0208-6A43-A47C-ADDFB003982B}"/>
              </a:ext>
            </a:extLst>
          </p:cNvPr>
          <p:cNvSpPr>
            <a:spLocks noGrp="1"/>
          </p:cNvSpPr>
          <p:nvPr>
            <p:ph type="body" sz="quarter" idx="18" hasCustomPrompt="1"/>
          </p:nvPr>
        </p:nvSpPr>
        <p:spPr>
          <a:xfrm>
            <a:off x="3505200" y="2402840"/>
            <a:ext cx="2249488" cy="1008062"/>
          </a:xfrm>
        </p:spPr>
        <p:txBody>
          <a:bodyPr>
            <a:normAutofit/>
          </a:bodyPr>
          <a:lstStyle>
            <a:lvl1pPr marL="0" indent="0" algn="ctr">
              <a:buNone/>
              <a:defRPr sz="1050"/>
            </a:lvl1pPr>
            <a:lvl2pPr marL="9525" indent="0" algn="ctr">
              <a:buNone/>
              <a:tabLst/>
              <a:defRPr sz="800"/>
            </a:lvl2pPr>
          </a:lstStyle>
          <a:p>
            <a:pPr lvl="0"/>
            <a:r>
              <a:rPr lang="en-US"/>
              <a:t>Description here</a:t>
            </a:r>
          </a:p>
          <a:p>
            <a:pPr lvl="1"/>
            <a:r>
              <a:rPr lang="en-US"/>
              <a:t>Notes or attribution</a:t>
            </a:r>
          </a:p>
        </p:txBody>
      </p:sp>
      <p:sp>
        <p:nvSpPr>
          <p:cNvPr id="24" name="Text Placeholder 21">
            <a:extLst>
              <a:ext uri="{FF2B5EF4-FFF2-40B4-BE49-F238E27FC236}">
                <a16:creationId xmlns:a16="http://schemas.microsoft.com/office/drawing/2014/main" id="{7C85E1B5-3196-4548-A59D-000E280380A2}"/>
              </a:ext>
            </a:extLst>
          </p:cNvPr>
          <p:cNvSpPr>
            <a:spLocks noGrp="1"/>
          </p:cNvSpPr>
          <p:nvPr>
            <p:ph type="body" sz="quarter" idx="19" hasCustomPrompt="1"/>
          </p:nvPr>
        </p:nvSpPr>
        <p:spPr>
          <a:xfrm>
            <a:off x="3505200" y="1518603"/>
            <a:ext cx="2249488" cy="884237"/>
          </a:xfrm>
        </p:spPr>
        <p:txBody>
          <a:bodyPr>
            <a:noAutofit/>
          </a:bodyPr>
          <a:lstStyle>
            <a:lvl1pPr marL="0" indent="0" algn="ctr">
              <a:buNone/>
              <a:defRPr sz="6600" b="0" i="0">
                <a:latin typeface="Times New Roman" panose="02020603050405020304" pitchFamily="18"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000</a:t>
            </a:r>
          </a:p>
        </p:txBody>
      </p:sp>
      <p:sp>
        <p:nvSpPr>
          <p:cNvPr id="25" name="Text Placeholder 6">
            <a:extLst>
              <a:ext uri="{FF2B5EF4-FFF2-40B4-BE49-F238E27FC236}">
                <a16:creationId xmlns:a16="http://schemas.microsoft.com/office/drawing/2014/main" id="{E95D6A47-580F-9448-8328-407456F2AD3F}"/>
              </a:ext>
            </a:extLst>
          </p:cNvPr>
          <p:cNvSpPr>
            <a:spLocks noGrp="1"/>
          </p:cNvSpPr>
          <p:nvPr>
            <p:ph type="body" sz="quarter" idx="20" hasCustomPrompt="1"/>
          </p:nvPr>
        </p:nvSpPr>
        <p:spPr>
          <a:xfrm>
            <a:off x="9296400" y="2402840"/>
            <a:ext cx="2249488" cy="1008062"/>
          </a:xfrm>
        </p:spPr>
        <p:txBody>
          <a:bodyPr>
            <a:normAutofit/>
          </a:bodyPr>
          <a:lstStyle>
            <a:lvl1pPr marL="0" indent="0" algn="ctr">
              <a:buNone/>
              <a:defRPr sz="1050"/>
            </a:lvl1pPr>
            <a:lvl2pPr marL="9525" indent="0" algn="ctr">
              <a:buNone/>
              <a:tabLst/>
              <a:defRPr sz="800"/>
            </a:lvl2pPr>
          </a:lstStyle>
          <a:p>
            <a:pPr lvl="0"/>
            <a:r>
              <a:rPr lang="en-US"/>
              <a:t>Description here</a:t>
            </a:r>
          </a:p>
          <a:p>
            <a:pPr lvl="1"/>
            <a:r>
              <a:rPr lang="en-US"/>
              <a:t>Notes or attribution</a:t>
            </a:r>
          </a:p>
        </p:txBody>
      </p:sp>
      <p:sp>
        <p:nvSpPr>
          <p:cNvPr id="26" name="Text Placeholder 21">
            <a:extLst>
              <a:ext uri="{FF2B5EF4-FFF2-40B4-BE49-F238E27FC236}">
                <a16:creationId xmlns:a16="http://schemas.microsoft.com/office/drawing/2014/main" id="{CB79B326-C2B1-B149-8965-6EF05EFAE6A7}"/>
              </a:ext>
            </a:extLst>
          </p:cNvPr>
          <p:cNvSpPr>
            <a:spLocks noGrp="1"/>
          </p:cNvSpPr>
          <p:nvPr>
            <p:ph type="body" sz="quarter" idx="21" hasCustomPrompt="1"/>
          </p:nvPr>
        </p:nvSpPr>
        <p:spPr>
          <a:xfrm>
            <a:off x="9296400" y="1518603"/>
            <a:ext cx="2249488" cy="884237"/>
          </a:xfrm>
        </p:spPr>
        <p:txBody>
          <a:bodyPr>
            <a:noAutofit/>
          </a:bodyPr>
          <a:lstStyle>
            <a:lvl1pPr marL="0" indent="0" algn="ctr">
              <a:buNone/>
              <a:defRPr sz="6600" b="0" i="0">
                <a:latin typeface="Times New Roman" panose="02020603050405020304" pitchFamily="18"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000</a:t>
            </a:r>
          </a:p>
        </p:txBody>
      </p:sp>
      <p:sp>
        <p:nvSpPr>
          <p:cNvPr id="33" name="Text Placeholder 6">
            <a:extLst>
              <a:ext uri="{FF2B5EF4-FFF2-40B4-BE49-F238E27FC236}">
                <a16:creationId xmlns:a16="http://schemas.microsoft.com/office/drawing/2014/main" id="{0683EAA9-09B7-2848-A83E-D1D6E467A165}"/>
              </a:ext>
            </a:extLst>
          </p:cNvPr>
          <p:cNvSpPr>
            <a:spLocks noGrp="1"/>
          </p:cNvSpPr>
          <p:nvPr>
            <p:ph type="body" sz="quarter" idx="22" hasCustomPrompt="1"/>
          </p:nvPr>
        </p:nvSpPr>
        <p:spPr>
          <a:xfrm>
            <a:off x="6437312" y="2402840"/>
            <a:ext cx="2249488" cy="1008062"/>
          </a:xfrm>
        </p:spPr>
        <p:txBody>
          <a:bodyPr>
            <a:normAutofit/>
          </a:bodyPr>
          <a:lstStyle>
            <a:lvl1pPr marL="0" indent="0" algn="ctr">
              <a:buNone/>
              <a:defRPr sz="1050"/>
            </a:lvl1pPr>
            <a:lvl2pPr marL="9525" indent="0" algn="ctr">
              <a:buNone/>
              <a:tabLst/>
              <a:defRPr sz="800"/>
            </a:lvl2pPr>
          </a:lstStyle>
          <a:p>
            <a:pPr lvl="0"/>
            <a:r>
              <a:rPr lang="en-US"/>
              <a:t>Description here</a:t>
            </a:r>
          </a:p>
          <a:p>
            <a:pPr lvl="1"/>
            <a:r>
              <a:rPr lang="en-US"/>
              <a:t>Notes or attribution</a:t>
            </a:r>
          </a:p>
        </p:txBody>
      </p:sp>
      <p:sp>
        <p:nvSpPr>
          <p:cNvPr id="34" name="Text Placeholder 21">
            <a:extLst>
              <a:ext uri="{FF2B5EF4-FFF2-40B4-BE49-F238E27FC236}">
                <a16:creationId xmlns:a16="http://schemas.microsoft.com/office/drawing/2014/main" id="{4AFFA9DC-7C36-1F40-97C1-27DFF05149A2}"/>
              </a:ext>
            </a:extLst>
          </p:cNvPr>
          <p:cNvSpPr>
            <a:spLocks noGrp="1"/>
          </p:cNvSpPr>
          <p:nvPr>
            <p:ph type="body" sz="quarter" idx="23" hasCustomPrompt="1"/>
          </p:nvPr>
        </p:nvSpPr>
        <p:spPr>
          <a:xfrm>
            <a:off x="6437312" y="1518603"/>
            <a:ext cx="2249488" cy="884237"/>
          </a:xfrm>
        </p:spPr>
        <p:txBody>
          <a:bodyPr>
            <a:noAutofit/>
          </a:bodyPr>
          <a:lstStyle>
            <a:lvl1pPr marL="0" indent="0" algn="ctr">
              <a:buNone/>
              <a:defRPr sz="6600" b="0" i="0">
                <a:latin typeface="Times New Roman" panose="02020603050405020304" pitchFamily="18"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000</a:t>
            </a:r>
          </a:p>
        </p:txBody>
      </p:sp>
      <p:sp>
        <p:nvSpPr>
          <p:cNvPr id="12" name="Text Placeholder 6">
            <a:extLst>
              <a:ext uri="{FF2B5EF4-FFF2-40B4-BE49-F238E27FC236}">
                <a16:creationId xmlns:a16="http://schemas.microsoft.com/office/drawing/2014/main" id="{29CCFF39-EEEA-6046-924B-B21A038D0078}"/>
              </a:ext>
            </a:extLst>
          </p:cNvPr>
          <p:cNvSpPr>
            <a:spLocks noGrp="1"/>
          </p:cNvSpPr>
          <p:nvPr>
            <p:ph type="body" sz="quarter" idx="24" hasCustomPrompt="1"/>
          </p:nvPr>
        </p:nvSpPr>
        <p:spPr>
          <a:xfrm>
            <a:off x="645160" y="4800600"/>
            <a:ext cx="2249488" cy="1008062"/>
          </a:xfrm>
        </p:spPr>
        <p:txBody>
          <a:bodyPr>
            <a:normAutofit/>
          </a:bodyPr>
          <a:lstStyle>
            <a:lvl1pPr marL="0" indent="0" algn="ctr">
              <a:buNone/>
              <a:defRPr sz="1050"/>
            </a:lvl1pPr>
            <a:lvl2pPr marL="9525" indent="0" algn="ctr">
              <a:buNone/>
              <a:tabLst/>
              <a:defRPr sz="800"/>
            </a:lvl2pPr>
          </a:lstStyle>
          <a:p>
            <a:pPr lvl="0"/>
            <a:r>
              <a:rPr lang="en-US"/>
              <a:t>Description here</a:t>
            </a:r>
          </a:p>
          <a:p>
            <a:pPr lvl="1"/>
            <a:r>
              <a:rPr lang="en-US"/>
              <a:t>Notes or attribution</a:t>
            </a:r>
          </a:p>
        </p:txBody>
      </p:sp>
      <p:sp>
        <p:nvSpPr>
          <p:cNvPr id="13" name="Text Placeholder 21">
            <a:extLst>
              <a:ext uri="{FF2B5EF4-FFF2-40B4-BE49-F238E27FC236}">
                <a16:creationId xmlns:a16="http://schemas.microsoft.com/office/drawing/2014/main" id="{858353D2-5AD4-8644-B590-F0E3A17189F9}"/>
              </a:ext>
            </a:extLst>
          </p:cNvPr>
          <p:cNvSpPr>
            <a:spLocks noGrp="1"/>
          </p:cNvSpPr>
          <p:nvPr>
            <p:ph type="body" sz="quarter" idx="25" hasCustomPrompt="1"/>
          </p:nvPr>
        </p:nvSpPr>
        <p:spPr>
          <a:xfrm>
            <a:off x="645160" y="3916363"/>
            <a:ext cx="2249488" cy="884237"/>
          </a:xfrm>
        </p:spPr>
        <p:txBody>
          <a:bodyPr>
            <a:noAutofit/>
          </a:bodyPr>
          <a:lstStyle>
            <a:lvl1pPr marL="0" indent="0" algn="ctr">
              <a:buNone/>
              <a:defRPr sz="6600" b="0" i="0">
                <a:latin typeface="Times New Roman" panose="02020603050405020304" pitchFamily="18"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000</a:t>
            </a:r>
          </a:p>
        </p:txBody>
      </p:sp>
      <p:sp>
        <p:nvSpPr>
          <p:cNvPr id="14" name="Text Placeholder 6">
            <a:extLst>
              <a:ext uri="{FF2B5EF4-FFF2-40B4-BE49-F238E27FC236}">
                <a16:creationId xmlns:a16="http://schemas.microsoft.com/office/drawing/2014/main" id="{A2A155F7-E60E-5F47-ABBD-88A1BE5987B7}"/>
              </a:ext>
            </a:extLst>
          </p:cNvPr>
          <p:cNvSpPr>
            <a:spLocks noGrp="1"/>
          </p:cNvSpPr>
          <p:nvPr>
            <p:ph type="body" sz="quarter" idx="26" hasCustomPrompt="1"/>
          </p:nvPr>
        </p:nvSpPr>
        <p:spPr>
          <a:xfrm>
            <a:off x="3505200" y="4800600"/>
            <a:ext cx="2249488" cy="1008062"/>
          </a:xfrm>
        </p:spPr>
        <p:txBody>
          <a:bodyPr>
            <a:normAutofit/>
          </a:bodyPr>
          <a:lstStyle>
            <a:lvl1pPr marL="0" indent="0" algn="ctr">
              <a:buNone/>
              <a:defRPr sz="1050"/>
            </a:lvl1pPr>
            <a:lvl2pPr marL="9525" indent="0" algn="ctr">
              <a:buNone/>
              <a:tabLst/>
              <a:defRPr sz="800"/>
            </a:lvl2pPr>
          </a:lstStyle>
          <a:p>
            <a:pPr lvl="0"/>
            <a:r>
              <a:rPr lang="en-US"/>
              <a:t>Description here</a:t>
            </a:r>
          </a:p>
          <a:p>
            <a:pPr lvl="1"/>
            <a:r>
              <a:rPr lang="en-US"/>
              <a:t>Notes or attribution</a:t>
            </a:r>
          </a:p>
        </p:txBody>
      </p:sp>
      <p:sp>
        <p:nvSpPr>
          <p:cNvPr id="15" name="Text Placeholder 21">
            <a:extLst>
              <a:ext uri="{FF2B5EF4-FFF2-40B4-BE49-F238E27FC236}">
                <a16:creationId xmlns:a16="http://schemas.microsoft.com/office/drawing/2014/main" id="{D0F1FBE9-2CC9-EE47-B5D0-264D8EB9FFDA}"/>
              </a:ext>
            </a:extLst>
          </p:cNvPr>
          <p:cNvSpPr>
            <a:spLocks noGrp="1"/>
          </p:cNvSpPr>
          <p:nvPr>
            <p:ph type="body" sz="quarter" idx="27" hasCustomPrompt="1"/>
          </p:nvPr>
        </p:nvSpPr>
        <p:spPr>
          <a:xfrm>
            <a:off x="3505200" y="3916363"/>
            <a:ext cx="2249488" cy="884237"/>
          </a:xfrm>
        </p:spPr>
        <p:txBody>
          <a:bodyPr>
            <a:noAutofit/>
          </a:bodyPr>
          <a:lstStyle>
            <a:lvl1pPr marL="0" indent="0" algn="ctr">
              <a:buNone/>
              <a:defRPr sz="6600" b="0" i="0">
                <a:latin typeface="Times New Roman" panose="02020603050405020304" pitchFamily="18"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000</a:t>
            </a:r>
          </a:p>
        </p:txBody>
      </p:sp>
      <p:sp>
        <p:nvSpPr>
          <p:cNvPr id="16" name="Text Placeholder 6">
            <a:extLst>
              <a:ext uri="{FF2B5EF4-FFF2-40B4-BE49-F238E27FC236}">
                <a16:creationId xmlns:a16="http://schemas.microsoft.com/office/drawing/2014/main" id="{DADD3AB7-67EC-E145-8768-7B2D1854060F}"/>
              </a:ext>
            </a:extLst>
          </p:cNvPr>
          <p:cNvSpPr>
            <a:spLocks noGrp="1"/>
          </p:cNvSpPr>
          <p:nvPr>
            <p:ph type="body" sz="quarter" idx="28" hasCustomPrompt="1"/>
          </p:nvPr>
        </p:nvSpPr>
        <p:spPr>
          <a:xfrm>
            <a:off x="9296400" y="4800600"/>
            <a:ext cx="2249488" cy="1008062"/>
          </a:xfrm>
        </p:spPr>
        <p:txBody>
          <a:bodyPr>
            <a:normAutofit/>
          </a:bodyPr>
          <a:lstStyle>
            <a:lvl1pPr marL="0" indent="0" algn="ctr">
              <a:buNone/>
              <a:defRPr sz="1050"/>
            </a:lvl1pPr>
            <a:lvl2pPr marL="9525" indent="0" algn="ctr">
              <a:buNone/>
              <a:tabLst/>
              <a:defRPr sz="800"/>
            </a:lvl2pPr>
          </a:lstStyle>
          <a:p>
            <a:pPr lvl="0"/>
            <a:r>
              <a:rPr lang="en-US"/>
              <a:t>Description here</a:t>
            </a:r>
          </a:p>
          <a:p>
            <a:pPr lvl="1"/>
            <a:r>
              <a:rPr lang="en-US"/>
              <a:t>Notes or attribution</a:t>
            </a:r>
          </a:p>
        </p:txBody>
      </p:sp>
      <p:sp>
        <p:nvSpPr>
          <p:cNvPr id="17" name="Text Placeholder 21">
            <a:extLst>
              <a:ext uri="{FF2B5EF4-FFF2-40B4-BE49-F238E27FC236}">
                <a16:creationId xmlns:a16="http://schemas.microsoft.com/office/drawing/2014/main" id="{B3A1A6FA-CF7B-1C4F-8B74-20157FB1968A}"/>
              </a:ext>
            </a:extLst>
          </p:cNvPr>
          <p:cNvSpPr>
            <a:spLocks noGrp="1"/>
          </p:cNvSpPr>
          <p:nvPr>
            <p:ph type="body" sz="quarter" idx="29" hasCustomPrompt="1"/>
          </p:nvPr>
        </p:nvSpPr>
        <p:spPr>
          <a:xfrm>
            <a:off x="9296400" y="3916363"/>
            <a:ext cx="2249488" cy="884237"/>
          </a:xfrm>
        </p:spPr>
        <p:txBody>
          <a:bodyPr>
            <a:noAutofit/>
          </a:bodyPr>
          <a:lstStyle>
            <a:lvl1pPr marL="0" indent="0" algn="ctr">
              <a:buNone/>
              <a:defRPr sz="6600" b="0" i="0">
                <a:latin typeface="Times New Roman" panose="02020603050405020304" pitchFamily="18"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000</a:t>
            </a:r>
          </a:p>
        </p:txBody>
      </p:sp>
      <p:sp>
        <p:nvSpPr>
          <p:cNvPr id="18" name="Text Placeholder 6">
            <a:extLst>
              <a:ext uri="{FF2B5EF4-FFF2-40B4-BE49-F238E27FC236}">
                <a16:creationId xmlns:a16="http://schemas.microsoft.com/office/drawing/2014/main" id="{AD950B71-7F61-6343-BBD0-0DC63B204928}"/>
              </a:ext>
            </a:extLst>
          </p:cNvPr>
          <p:cNvSpPr>
            <a:spLocks noGrp="1"/>
          </p:cNvSpPr>
          <p:nvPr>
            <p:ph type="body" sz="quarter" idx="30" hasCustomPrompt="1"/>
          </p:nvPr>
        </p:nvSpPr>
        <p:spPr>
          <a:xfrm>
            <a:off x="6437312" y="4800600"/>
            <a:ext cx="2249488" cy="1008062"/>
          </a:xfrm>
        </p:spPr>
        <p:txBody>
          <a:bodyPr>
            <a:normAutofit/>
          </a:bodyPr>
          <a:lstStyle>
            <a:lvl1pPr marL="0" indent="0" algn="ctr">
              <a:buNone/>
              <a:defRPr sz="1050"/>
            </a:lvl1pPr>
            <a:lvl2pPr marL="9525" indent="0" algn="ctr">
              <a:buNone/>
              <a:tabLst/>
              <a:defRPr sz="800"/>
            </a:lvl2pPr>
          </a:lstStyle>
          <a:p>
            <a:pPr lvl="0"/>
            <a:r>
              <a:rPr lang="en-US"/>
              <a:t>Description here</a:t>
            </a:r>
          </a:p>
          <a:p>
            <a:pPr lvl="1"/>
            <a:r>
              <a:rPr lang="en-US"/>
              <a:t>Notes or attribution</a:t>
            </a:r>
          </a:p>
        </p:txBody>
      </p:sp>
      <p:sp>
        <p:nvSpPr>
          <p:cNvPr id="19" name="Text Placeholder 21">
            <a:extLst>
              <a:ext uri="{FF2B5EF4-FFF2-40B4-BE49-F238E27FC236}">
                <a16:creationId xmlns:a16="http://schemas.microsoft.com/office/drawing/2014/main" id="{817FD152-4D14-FD48-8DB0-1CDE75C62283}"/>
              </a:ext>
            </a:extLst>
          </p:cNvPr>
          <p:cNvSpPr>
            <a:spLocks noGrp="1"/>
          </p:cNvSpPr>
          <p:nvPr>
            <p:ph type="body" sz="quarter" idx="31" hasCustomPrompt="1"/>
          </p:nvPr>
        </p:nvSpPr>
        <p:spPr>
          <a:xfrm>
            <a:off x="6437312" y="3916363"/>
            <a:ext cx="2249488" cy="884237"/>
          </a:xfrm>
        </p:spPr>
        <p:txBody>
          <a:bodyPr>
            <a:noAutofit/>
          </a:bodyPr>
          <a:lstStyle>
            <a:lvl1pPr marL="0" indent="0" algn="ctr">
              <a:buNone/>
              <a:defRPr sz="6600" b="0" i="0">
                <a:latin typeface="Times New Roman" panose="02020603050405020304" pitchFamily="18"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000</a:t>
            </a:r>
          </a:p>
        </p:txBody>
      </p:sp>
      <p:sp>
        <p:nvSpPr>
          <p:cNvPr id="20" name="Rectangle 19">
            <a:extLst>
              <a:ext uri="{FF2B5EF4-FFF2-40B4-BE49-F238E27FC236}">
                <a16:creationId xmlns:a16="http://schemas.microsoft.com/office/drawing/2014/main" id="{82408222-8F37-7B4D-A6F3-29766E8A2FDB}"/>
              </a:ext>
            </a:extLst>
          </p:cNvPr>
          <p:cNvSpPr/>
          <p:nvPr userDrawn="1"/>
        </p:nvSpPr>
        <p:spPr>
          <a:xfrm>
            <a:off x="0" y="0"/>
            <a:ext cx="12191999" cy="185738"/>
          </a:xfrm>
          <a:prstGeom prst="rect">
            <a:avLst/>
          </a:prstGeom>
          <a:gradFill flip="none" rotWithShape="1">
            <a:gsLst>
              <a:gs pos="3000">
                <a:schemeClr val="accent1"/>
              </a:gs>
              <a:gs pos="100000">
                <a:schemeClr val="accent2"/>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21" name="Rectangle 20">
            <a:extLst>
              <a:ext uri="{FF2B5EF4-FFF2-40B4-BE49-F238E27FC236}">
                <a16:creationId xmlns:a16="http://schemas.microsoft.com/office/drawing/2014/main" id="{1107BC77-39DA-EB46-BC87-1831664A47E1}"/>
              </a:ext>
            </a:extLst>
          </p:cNvPr>
          <p:cNvSpPr/>
          <p:nvPr userDrawn="1"/>
        </p:nvSpPr>
        <p:spPr>
          <a:xfrm>
            <a:off x="0" y="495300"/>
            <a:ext cx="100584" cy="76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Tree>
    <p:extLst>
      <p:ext uri="{BB962C8B-B14F-4D97-AF65-F5344CB8AC3E}">
        <p14:creationId xmlns:p14="http://schemas.microsoft.com/office/powerpoint/2010/main" val="3439354260"/>
      </p:ext>
    </p:extLst>
  </p:cSld>
  <p:clrMapOvr>
    <a:masterClrMapping/>
  </p:clrMapOvr>
  <p:extLst>
    <p:ext uri="{DCECCB84-F9BA-43D5-87BE-67443E8EF086}">
      <p15:sldGuideLst xmlns:p15="http://schemas.microsoft.com/office/powerpoint/2012/main">
        <p15:guide id="2" orient="horz" pos="2160">
          <p15:clr>
            <a:srgbClr val="FBAE40"/>
          </p15:clr>
        </p15:guide>
        <p15:guide id="4" orient="horz" pos="792">
          <p15:clr>
            <a:srgbClr val="FBAE40"/>
          </p15:clr>
        </p15:guide>
        <p15:guide id="5" orient="horz" pos="4032">
          <p15:clr>
            <a:srgbClr val="FBAE40"/>
          </p15:clr>
        </p15:guide>
        <p15:guide id="6" pos="1104" userDrawn="1">
          <p15:clr>
            <a:srgbClr val="FBAE40"/>
          </p15:clr>
        </p15:guide>
        <p15:guide id="7" pos="2928" userDrawn="1">
          <p15:clr>
            <a:srgbClr val="FBAE40"/>
          </p15:clr>
        </p15:guide>
        <p15:guide id="8" pos="4752" userDrawn="1">
          <p15:clr>
            <a:srgbClr val="FBAE40"/>
          </p15:clr>
        </p15:guide>
        <p15:guide id="9" pos="6576" userDrawn="1">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with Three Statistic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735480F-7577-0345-A6C0-390BEB194D26}"/>
              </a:ext>
            </a:extLst>
          </p:cNvPr>
          <p:cNvSpPr>
            <a:spLocks noGrp="1"/>
          </p:cNvSpPr>
          <p:nvPr>
            <p:ph type="title" hasCustomPrompt="1"/>
          </p:nvPr>
        </p:nvSpPr>
        <p:spPr>
          <a:xfrm>
            <a:off x="609600" y="495300"/>
            <a:ext cx="10829365" cy="647700"/>
          </a:xfrm>
        </p:spPr>
        <p:txBody>
          <a:bodyPr anchor="t" anchorCtr="0">
            <a:noAutofit/>
          </a:bodyPr>
          <a:lstStyle>
            <a:lvl1pPr>
              <a:defRPr sz="3600" b="0" i="0" spc="0" baseline="0">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3" name="Slide Number Placeholder 2">
            <a:extLst>
              <a:ext uri="{FF2B5EF4-FFF2-40B4-BE49-F238E27FC236}">
                <a16:creationId xmlns:a16="http://schemas.microsoft.com/office/drawing/2014/main" id="{D6395E53-95C5-DB49-B6E6-71E0C80887BF}"/>
              </a:ext>
            </a:extLst>
          </p:cNvP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a:p>
        </p:txBody>
      </p:sp>
      <p:sp>
        <p:nvSpPr>
          <p:cNvPr id="7" name="Text Placeholder 6">
            <a:extLst>
              <a:ext uri="{FF2B5EF4-FFF2-40B4-BE49-F238E27FC236}">
                <a16:creationId xmlns:a16="http://schemas.microsoft.com/office/drawing/2014/main" id="{7832533B-9400-7C4C-89A9-E228DBD8D9D5}"/>
              </a:ext>
            </a:extLst>
          </p:cNvPr>
          <p:cNvSpPr>
            <a:spLocks noGrp="1"/>
          </p:cNvSpPr>
          <p:nvPr>
            <p:ph type="body" sz="quarter" idx="16" hasCustomPrompt="1"/>
          </p:nvPr>
        </p:nvSpPr>
        <p:spPr>
          <a:xfrm>
            <a:off x="1295400" y="3792538"/>
            <a:ext cx="2249488" cy="1008062"/>
          </a:xfrm>
        </p:spPr>
        <p:txBody>
          <a:bodyPr>
            <a:normAutofit/>
          </a:bodyPr>
          <a:lstStyle>
            <a:lvl1pPr marL="0" indent="0" algn="ctr">
              <a:buNone/>
              <a:defRPr sz="1600"/>
            </a:lvl1pPr>
            <a:lvl2pPr marL="9525" indent="0" algn="ctr">
              <a:buNone/>
              <a:tabLst/>
              <a:defRPr sz="1100"/>
            </a:lvl2pPr>
          </a:lstStyle>
          <a:p>
            <a:pPr lvl="0"/>
            <a:r>
              <a:rPr lang="en-US"/>
              <a:t>Description here</a:t>
            </a:r>
          </a:p>
          <a:p>
            <a:pPr lvl="1"/>
            <a:r>
              <a:rPr lang="en-US"/>
              <a:t>Notes or attribution</a:t>
            </a:r>
          </a:p>
        </p:txBody>
      </p:sp>
      <p:sp>
        <p:nvSpPr>
          <p:cNvPr id="22" name="Text Placeholder 21">
            <a:extLst>
              <a:ext uri="{FF2B5EF4-FFF2-40B4-BE49-F238E27FC236}">
                <a16:creationId xmlns:a16="http://schemas.microsoft.com/office/drawing/2014/main" id="{170100B6-0CC7-214B-A8DA-9D6264CC4016}"/>
              </a:ext>
            </a:extLst>
          </p:cNvPr>
          <p:cNvSpPr>
            <a:spLocks noGrp="1"/>
          </p:cNvSpPr>
          <p:nvPr>
            <p:ph type="body" sz="quarter" idx="17" hasCustomPrompt="1"/>
          </p:nvPr>
        </p:nvSpPr>
        <p:spPr>
          <a:xfrm>
            <a:off x="609600" y="2544763"/>
            <a:ext cx="3657600" cy="1141412"/>
          </a:xfrm>
        </p:spPr>
        <p:txBody>
          <a:bodyPr>
            <a:noAutofit/>
          </a:bodyPr>
          <a:lstStyle>
            <a:lvl1pPr marL="0" indent="0" algn="ctr">
              <a:buNone/>
              <a:defRPr sz="9600" b="0" i="0">
                <a:latin typeface="Times New Roman" panose="02020603050405020304" pitchFamily="18"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000</a:t>
            </a:r>
          </a:p>
        </p:txBody>
      </p:sp>
      <p:sp>
        <p:nvSpPr>
          <p:cNvPr id="23" name="Text Placeholder 6">
            <a:extLst>
              <a:ext uri="{FF2B5EF4-FFF2-40B4-BE49-F238E27FC236}">
                <a16:creationId xmlns:a16="http://schemas.microsoft.com/office/drawing/2014/main" id="{56EB1079-0208-6A43-A47C-ADDFB003982B}"/>
              </a:ext>
            </a:extLst>
          </p:cNvPr>
          <p:cNvSpPr>
            <a:spLocks noGrp="1"/>
          </p:cNvSpPr>
          <p:nvPr>
            <p:ph type="body" sz="quarter" idx="18" hasCustomPrompt="1"/>
          </p:nvPr>
        </p:nvSpPr>
        <p:spPr>
          <a:xfrm>
            <a:off x="4953000" y="3792538"/>
            <a:ext cx="2249488" cy="1008062"/>
          </a:xfrm>
        </p:spPr>
        <p:txBody>
          <a:bodyPr>
            <a:normAutofit/>
          </a:bodyPr>
          <a:lstStyle>
            <a:lvl1pPr marL="0" indent="0" algn="ctr">
              <a:buNone/>
              <a:defRPr sz="1600"/>
            </a:lvl1pPr>
            <a:lvl2pPr marL="9525" indent="0" algn="ctr">
              <a:buNone/>
              <a:tabLst/>
              <a:defRPr sz="1100"/>
            </a:lvl2pPr>
          </a:lstStyle>
          <a:p>
            <a:pPr lvl="0"/>
            <a:r>
              <a:rPr lang="en-US"/>
              <a:t>Description here</a:t>
            </a:r>
          </a:p>
          <a:p>
            <a:pPr lvl="1"/>
            <a:r>
              <a:rPr lang="en-US"/>
              <a:t>Notes or attribution</a:t>
            </a:r>
          </a:p>
        </p:txBody>
      </p:sp>
      <p:sp>
        <p:nvSpPr>
          <p:cNvPr id="24" name="Text Placeholder 21">
            <a:extLst>
              <a:ext uri="{FF2B5EF4-FFF2-40B4-BE49-F238E27FC236}">
                <a16:creationId xmlns:a16="http://schemas.microsoft.com/office/drawing/2014/main" id="{7C85E1B5-3196-4548-A59D-000E280380A2}"/>
              </a:ext>
            </a:extLst>
          </p:cNvPr>
          <p:cNvSpPr>
            <a:spLocks noGrp="1"/>
          </p:cNvSpPr>
          <p:nvPr>
            <p:ph type="body" sz="quarter" idx="19" hasCustomPrompt="1"/>
          </p:nvPr>
        </p:nvSpPr>
        <p:spPr>
          <a:xfrm>
            <a:off x="4495800" y="2544763"/>
            <a:ext cx="3200400" cy="1141412"/>
          </a:xfrm>
        </p:spPr>
        <p:txBody>
          <a:bodyPr>
            <a:noAutofit/>
          </a:bodyPr>
          <a:lstStyle>
            <a:lvl1pPr marL="0" indent="0" algn="ctr">
              <a:buNone/>
              <a:defRPr sz="9600" b="0" i="0">
                <a:latin typeface="Times New Roman" panose="02020603050405020304" pitchFamily="18"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000</a:t>
            </a:r>
          </a:p>
        </p:txBody>
      </p:sp>
      <p:sp>
        <p:nvSpPr>
          <p:cNvPr id="25" name="Text Placeholder 6">
            <a:extLst>
              <a:ext uri="{FF2B5EF4-FFF2-40B4-BE49-F238E27FC236}">
                <a16:creationId xmlns:a16="http://schemas.microsoft.com/office/drawing/2014/main" id="{E95D6A47-580F-9448-8328-407456F2AD3F}"/>
              </a:ext>
            </a:extLst>
          </p:cNvPr>
          <p:cNvSpPr>
            <a:spLocks noGrp="1"/>
          </p:cNvSpPr>
          <p:nvPr>
            <p:ph type="body" sz="quarter" idx="20" hasCustomPrompt="1"/>
          </p:nvPr>
        </p:nvSpPr>
        <p:spPr>
          <a:xfrm>
            <a:off x="8610600" y="3792538"/>
            <a:ext cx="2249488" cy="1008062"/>
          </a:xfrm>
        </p:spPr>
        <p:txBody>
          <a:bodyPr>
            <a:normAutofit/>
          </a:bodyPr>
          <a:lstStyle>
            <a:lvl1pPr marL="0" indent="0" algn="ctr">
              <a:buNone/>
              <a:defRPr sz="1600"/>
            </a:lvl1pPr>
            <a:lvl2pPr marL="9525" indent="0" algn="ctr">
              <a:buNone/>
              <a:tabLst/>
              <a:defRPr sz="1100"/>
            </a:lvl2pPr>
          </a:lstStyle>
          <a:p>
            <a:pPr lvl="0"/>
            <a:r>
              <a:rPr lang="en-US"/>
              <a:t>Description here</a:t>
            </a:r>
          </a:p>
          <a:p>
            <a:pPr lvl="1"/>
            <a:r>
              <a:rPr lang="en-US"/>
              <a:t>Notes or attribution</a:t>
            </a:r>
          </a:p>
        </p:txBody>
      </p:sp>
      <p:sp>
        <p:nvSpPr>
          <p:cNvPr id="26" name="Text Placeholder 21">
            <a:extLst>
              <a:ext uri="{FF2B5EF4-FFF2-40B4-BE49-F238E27FC236}">
                <a16:creationId xmlns:a16="http://schemas.microsoft.com/office/drawing/2014/main" id="{CB79B326-C2B1-B149-8965-6EF05EFAE6A7}"/>
              </a:ext>
            </a:extLst>
          </p:cNvPr>
          <p:cNvSpPr>
            <a:spLocks noGrp="1"/>
          </p:cNvSpPr>
          <p:nvPr>
            <p:ph type="body" sz="quarter" idx="21" hasCustomPrompt="1"/>
          </p:nvPr>
        </p:nvSpPr>
        <p:spPr>
          <a:xfrm>
            <a:off x="8077201" y="2544763"/>
            <a:ext cx="3361764" cy="1141412"/>
          </a:xfrm>
        </p:spPr>
        <p:txBody>
          <a:bodyPr>
            <a:noAutofit/>
          </a:bodyPr>
          <a:lstStyle>
            <a:lvl1pPr marL="0" indent="0" algn="ctr">
              <a:buNone/>
              <a:defRPr sz="9600" b="0" i="0">
                <a:latin typeface="Times New Roman" panose="02020603050405020304" pitchFamily="18"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000</a:t>
            </a:r>
          </a:p>
        </p:txBody>
      </p:sp>
      <p:sp>
        <p:nvSpPr>
          <p:cNvPr id="10" name="Rectangle 9">
            <a:extLst>
              <a:ext uri="{FF2B5EF4-FFF2-40B4-BE49-F238E27FC236}">
                <a16:creationId xmlns:a16="http://schemas.microsoft.com/office/drawing/2014/main" id="{4BA6A748-59A8-E64E-A8FF-4A7121D7922B}"/>
              </a:ext>
            </a:extLst>
          </p:cNvPr>
          <p:cNvSpPr/>
          <p:nvPr userDrawn="1"/>
        </p:nvSpPr>
        <p:spPr>
          <a:xfrm>
            <a:off x="0" y="0"/>
            <a:ext cx="12191999" cy="185738"/>
          </a:xfrm>
          <a:prstGeom prst="rect">
            <a:avLst/>
          </a:prstGeom>
          <a:gradFill flip="none" rotWithShape="1">
            <a:gsLst>
              <a:gs pos="3000">
                <a:schemeClr val="accent1"/>
              </a:gs>
              <a:gs pos="100000">
                <a:schemeClr val="accent2"/>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11" name="Rectangle 10">
            <a:extLst>
              <a:ext uri="{FF2B5EF4-FFF2-40B4-BE49-F238E27FC236}">
                <a16:creationId xmlns:a16="http://schemas.microsoft.com/office/drawing/2014/main" id="{4BEE69A4-267E-EE43-9FA2-4957337615E5}"/>
              </a:ext>
            </a:extLst>
          </p:cNvPr>
          <p:cNvSpPr/>
          <p:nvPr userDrawn="1"/>
        </p:nvSpPr>
        <p:spPr>
          <a:xfrm>
            <a:off x="0" y="495300"/>
            <a:ext cx="100584" cy="76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Tree>
    <p:extLst>
      <p:ext uri="{BB962C8B-B14F-4D97-AF65-F5344CB8AC3E}">
        <p14:creationId xmlns:p14="http://schemas.microsoft.com/office/powerpoint/2010/main" val="2233179204"/>
      </p:ext>
    </p:extLst>
  </p:cSld>
  <p:clrMapOvr>
    <a:masterClrMapping/>
  </p:clrMapOvr>
  <p:extLst>
    <p:ext uri="{DCECCB84-F9BA-43D5-87BE-67443E8EF086}">
      <p15:sldGuideLst xmlns:p15="http://schemas.microsoft.com/office/powerpoint/2012/main">
        <p15:guide id="2" orient="horz" pos="2160">
          <p15:clr>
            <a:srgbClr val="FBAE40"/>
          </p15:clr>
        </p15:guide>
        <p15:guide id="4" orient="horz" pos="792">
          <p15:clr>
            <a:srgbClr val="FBAE40"/>
          </p15:clr>
        </p15:guide>
        <p15:guide id="5" orient="horz" pos="4032">
          <p15:clr>
            <a:srgbClr val="FBAE40"/>
          </p15:clr>
        </p15:guide>
        <p15:guide id="6" pos="1536" userDrawn="1">
          <p15:clr>
            <a:srgbClr val="FBAE40"/>
          </p15:clr>
        </p15:guide>
        <p15:guide id="7" pos="6144" userDrawn="1">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with Single Large Block Dark">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735480F-7577-0345-A6C0-390BEB194D26}"/>
              </a:ext>
            </a:extLst>
          </p:cNvPr>
          <p:cNvSpPr>
            <a:spLocks noGrp="1"/>
          </p:cNvSpPr>
          <p:nvPr>
            <p:ph type="title" hasCustomPrompt="1"/>
          </p:nvPr>
        </p:nvSpPr>
        <p:spPr>
          <a:xfrm>
            <a:off x="609600" y="495300"/>
            <a:ext cx="10829365" cy="647700"/>
          </a:xfrm>
        </p:spPr>
        <p:txBody>
          <a:bodyPr anchor="t" anchorCtr="0">
            <a:noAutofit/>
          </a:bodyPr>
          <a:lstStyle>
            <a:lvl1pPr>
              <a:defRPr sz="3600" b="0" i="0" spc="0" baseline="0">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3" name="Slide Number Placeholder 2">
            <a:extLst>
              <a:ext uri="{FF2B5EF4-FFF2-40B4-BE49-F238E27FC236}">
                <a16:creationId xmlns:a16="http://schemas.microsoft.com/office/drawing/2014/main" id="{D6395E53-95C5-DB49-B6E6-71E0C80887BF}"/>
              </a:ext>
            </a:extLst>
          </p:cNvP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a:p>
        </p:txBody>
      </p:sp>
      <p:sp>
        <p:nvSpPr>
          <p:cNvPr id="5" name="Content Placeholder 4">
            <a:extLst>
              <a:ext uri="{FF2B5EF4-FFF2-40B4-BE49-F238E27FC236}">
                <a16:creationId xmlns:a16="http://schemas.microsoft.com/office/drawing/2014/main" id="{BDE3AD24-6E9A-444E-B665-5BBF9408BDCD}"/>
              </a:ext>
            </a:extLst>
          </p:cNvPr>
          <p:cNvSpPr>
            <a:spLocks noGrp="1"/>
          </p:cNvSpPr>
          <p:nvPr>
            <p:ph sz="quarter" idx="12" hasCustomPrompt="1"/>
          </p:nvPr>
        </p:nvSpPr>
        <p:spPr>
          <a:xfrm>
            <a:off x="1219200" y="2133600"/>
            <a:ext cx="5167421" cy="475635"/>
          </a:xfrm>
        </p:spPr>
        <p:txBody>
          <a:bodyPr>
            <a:noAutofit/>
          </a:bodyPr>
          <a:lstStyle>
            <a:lvl1pPr marL="0" indent="0">
              <a:buClr>
                <a:schemeClr val="tx1"/>
              </a:buClr>
              <a:buNone/>
              <a:defRPr sz="3200" b="0" i="0">
                <a:solidFill>
                  <a:schemeClr val="bg1"/>
                </a:solidFill>
                <a:latin typeface="Times New Roman" panose="02020603050405020304" pitchFamily="18" charset="0"/>
              </a:defRPr>
            </a:lvl1pPr>
            <a:lvl2pPr marL="177800" indent="-168275">
              <a:buClr>
                <a:schemeClr val="tx1"/>
              </a:buClr>
              <a:buFont typeface="Arial" panose="020B0604020202020204" pitchFamily="34" charset="0"/>
              <a:buChar char="•"/>
              <a:tabLst/>
              <a:defRPr sz="1200"/>
            </a:lvl2pPr>
            <a:lvl3pPr marL="914400" indent="0">
              <a:buNone/>
              <a:defRPr sz="1100"/>
            </a:lvl3pPr>
            <a:lvl4pPr marL="1371600" indent="0">
              <a:buNone/>
              <a:defRPr sz="1050"/>
            </a:lvl4pPr>
            <a:lvl5pPr marL="1828800" indent="0">
              <a:buNone/>
              <a:defRPr sz="1050"/>
            </a:lvl5pPr>
          </a:lstStyle>
          <a:p>
            <a:pPr lvl="0"/>
            <a:r>
              <a:rPr lang="en-US" dirty="0"/>
              <a:t>Subhead Here</a:t>
            </a:r>
          </a:p>
        </p:txBody>
      </p:sp>
      <p:sp>
        <p:nvSpPr>
          <p:cNvPr id="9" name="Content Placeholder 4">
            <a:extLst>
              <a:ext uri="{FF2B5EF4-FFF2-40B4-BE49-F238E27FC236}">
                <a16:creationId xmlns:a16="http://schemas.microsoft.com/office/drawing/2014/main" id="{4E31692E-EC34-C645-98DC-402EF465A346}"/>
              </a:ext>
            </a:extLst>
          </p:cNvPr>
          <p:cNvSpPr>
            <a:spLocks noGrp="1"/>
          </p:cNvSpPr>
          <p:nvPr>
            <p:ph sz="quarter" idx="13"/>
          </p:nvPr>
        </p:nvSpPr>
        <p:spPr>
          <a:xfrm>
            <a:off x="1219200" y="2895600"/>
            <a:ext cx="5167422" cy="2271296"/>
          </a:xfrm>
        </p:spPr>
        <p:txBody>
          <a:bodyPr>
            <a:noAutofit/>
          </a:bodyPr>
          <a:lstStyle>
            <a:lvl1pPr marL="0" indent="0">
              <a:lnSpc>
                <a:spcPct val="100000"/>
              </a:lnSpc>
              <a:spcBef>
                <a:spcPts val="0"/>
              </a:spcBef>
              <a:spcAft>
                <a:spcPts val="300"/>
              </a:spcAft>
              <a:buClr>
                <a:schemeClr val="tx1"/>
              </a:buClr>
              <a:buNone/>
              <a:defRPr sz="1800" b="0">
                <a:solidFill>
                  <a:schemeClr val="bg1"/>
                </a:solidFill>
              </a:defRPr>
            </a:lvl1pPr>
            <a:lvl2pPr marL="177800" indent="-168275">
              <a:buClr>
                <a:schemeClr val="bg1"/>
              </a:buClr>
              <a:buFont typeface="Arial" panose="020B0604020202020204" pitchFamily="34" charset="0"/>
              <a:buChar char="•"/>
              <a:tabLst/>
              <a:defRPr sz="1600">
                <a:solidFill>
                  <a:schemeClr val="bg1"/>
                </a:solidFill>
              </a:defRPr>
            </a:lvl2pPr>
            <a:lvl3pPr marL="914400" indent="0">
              <a:buNone/>
              <a:defRPr sz="1100"/>
            </a:lvl3pPr>
            <a:lvl4pPr marL="1371600" indent="0">
              <a:buNone/>
              <a:defRPr sz="1050"/>
            </a:lvl4pPr>
            <a:lvl5pPr marL="1828800" indent="0">
              <a:buNone/>
              <a:defRPr sz="1050"/>
            </a:lvl5pPr>
          </a:lstStyle>
          <a:p>
            <a:pPr lvl="0"/>
            <a:r>
              <a:rPr lang="en-US"/>
              <a:t>Click to edit Master text styles</a:t>
            </a:r>
          </a:p>
          <a:p>
            <a:pPr lvl="1"/>
            <a:r>
              <a:rPr lang="en-US"/>
              <a:t>Second level</a:t>
            </a:r>
          </a:p>
        </p:txBody>
      </p:sp>
      <p:sp>
        <p:nvSpPr>
          <p:cNvPr id="6" name="Rectangle 5">
            <a:extLst>
              <a:ext uri="{FF2B5EF4-FFF2-40B4-BE49-F238E27FC236}">
                <a16:creationId xmlns:a16="http://schemas.microsoft.com/office/drawing/2014/main" id="{46B72845-D2C5-1547-8574-ECFB34AD2808}"/>
              </a:ext>
            </a:extLst>
          </p:cNvPr>
          <p:cNvSpPr/>
          <p:nvPr userDrawn="1"/>
        </p:nvSpPr>
        <p:spPr>
          <a:xfrm>
            <a:off x="0" y="0"/>
            <a:ext cx="12191999" cy="185738"/>
          </a:xfrm>
          <a:prstGeom prst="rect">
            <a:avLst/>
          </a:prstGeom>
          <a:gradFill flip="none" rotWithShape="1">
            <a:gsLst>
              <a:gs pos="3000">
                <a:schemeClr val="accent1"/>
              </a:gs>
              <a:gs pos="100000">
                <a:schemeClr val="accent2"/>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7" name="Rectangle 6">
            <a:extLst>
              <a:ext uri="{FF2B5EF4-FFF2-40B4-BE49-F238E27FC236}">
                <a16:creationId xmlns:a16="http://schemas.microsoft.com/office/drawing/2014/main" id="{5C427A1E-510A-F148-9EB8-4D94261326B3}"/>
              </a:ext>
            </a:extLst>
          </p:cNvPr>
          <p:cNvSpPr/>
          <p:nvPr userDrawn="1"/>
        </p:nvSpPr>
        <p:spPr>
          <a:xfrm>
            <a:off x="0" y="495300"/>
            <a:ext cx="100584" cy="76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Tree>
    <p:extLst>
      <p:ext uri="{BB962C8B-B14F-4D97-AF65-F5344CB8AC3E}">
        <p14:creationId xmlns:p14="http://schemas.microsoft.com/office/powerpoint/2010/main" val="3732727996"/>
      </p:ext>
    </p:extLst>
  </p:cSld>
  <p:clrMapOvr>
    <a:masterClrMapping/>
  </p:clrMapOvr>
  <p:extLst>
    <p:ext uri="{DCECCB84-F9BA-43D5-87BE-67443E8EF086}">
      <p15:sldGuideLst xmlns:p15="http://schemas.microsoft.com/office/powerpoint/2012/main">
        <p15:guide id="2" orient="horz" pos="2160">
          <p15:clr>
            <a:srgbClr val="FBAE40"/>
          </p15:clr>
        </p15:guide>
        <p15:guide id="4" orient="horz" pos="792">
          <p15:clr>
            <a:srgbClr val="FBAE40"/>
          </p15:clr>
        </p15:guide>
        <p15:guide id="5" orient="horz" pos="4032">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with Timeline text boxe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735480F-7577-0345-A6C0-390BEB194D26}"/>
              </a:ext>
            </a:extLst>
          </p:cNvPr>
          <p:cNvSpPr>
            <a:spLocks noGrp="1"/>
          </p:cNvSpPr>
          <p:nvPr>
            <p:ph type="title" hasCustomPrompt="1"/>
          </p:nvPr>
        </p:nvSpPr>
        <p:spPr>
          <a:xfrm>
            <a:off x="609600" y="495300"/>
            <a:ext cx="10829365" cy="647700"/>
          </a:xfrm>
        </p:spPr>
        <p:txBody>
          <a:bodyPr anchor="t" anchorCtr="0">
            <a:noAutofit/>
          </a:bodyPr>
          <a:lstStyle>
            <a:lvl1pPr>
              <a:defRPr sz="3600" b="0" i="0" spc="0" baseline="0">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3" name="Slide Number Placeholder 2">
            <a:extLst>
              <a:ext uri="{FF2B5EF4-FFF2-40B4-BE49-F238E27FC236}">
                <a16:creationId xmlns:a16="http://schemas.microsoft.com/office/drawing/2014/main" id="{D6395E53-95C5-DB49-B6E6-71E0C80887BF}"/>
              </a:ext>
            </a:extLst>
          </p:cNvP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a:p>
        </p:txBody>
      </p:sp>
      <p:sp>
        <p:nvSpPr>
          <p:cNvPr id="5" name="Content Placeholder 4">
            <a:extLst>
              <a:ext uri="{FF2B5EF4-FFF2-40B4-BE49-F238E27FC236}">
                <a16:creationId xmlns:a16="http://schemas.microsoft.com/office/drawing/2014/main" id="{BDE3AD24-6E9A-444E-B665-5BBF9408BDCD}"/>
              </a:ext>
            </a:extLst>
          </p:cNvPr>
          <p:cNvSpPr>
            <a:spLocks noGrp="1"/>
          </p:cNvSpPr>
          <p:nvPr>
            <p:ph sz="quarter" idx="12" hasCustomPrompt="1"/>
          </p:nvPr>
        </p:nvSpPr>
        <p:spPr>
          <a:xfrm>
            <a:off x="1058146" y="3371130"/>
            <a:ext cx="328603" cy="392370"/>
          </a:xfrm>
        </p:spPr>
        <p:txBody>
          <a:bodyPr>
            <a:noAutofit/>
          </a:bodyPr>
          <a:lstStyle>
            <a:lvl1pPr marL="0" indent="0">
              <a:buClr>
                <a:schemeClr val="tx1"/>
              </a:buClr>
              <a:buFont typeface="Arial" panose="020B0604020202020204" pitchFamily="34" charset="0"/>
              <a:buNone/>
              <a:defRPr sz="2800" b="0" i="0">
                <a:latin typeface="Times New Roman" panose="02020603050405020304" pitchFamily="18" charset="0"/>
              </a:defRPr>
            </a:lvl1pPr>
            <a:lvl2pPr marL="9525" indent="0">
              <a:buClr>
                <a:schemeClr val="tx1"/>
              </a:buClr>
              <a:buFont typeface="Arial" panose="020B0604020202020204" pitchFamily="34" charset="0"/>
              <a:buNone/>
              <a:tabLst/>
              <a:defRPr sz="1200"/>
            </a:lvl2pPr>
            <a:lvl3pPr marL="914400" indent="0">
              <a:buNone/>
              <a:defRPr sz="1100"/>
            </a:lvl3pPr>
            <a:lvl4pPr marL="1371600" indent="0">
              <a:buNone/>
              <a:defRPr sz="1050"/>
            </a:lvl4pPr>
            <a:lvl5pPr marL="1828800" indent="0">
              <a:buNone/>
              <a:defRPr sz="1050"/>
            </a:lvl5pPr>
          </a:lstStyle>
          <a:p>
            <a:pPr lvl="0"/>
            <a:r>
              <a:rPr lang="en-US" dirty="0"/>
              <a:t>1</a:t>
            </a:r>
          </a:p>
        </p:txBody>
      </p:sp>
      <p:sp>
        <p:nvSpPr>
          <p:cNvPr id="12" name="Text Placeholder 11">
            <a:extLst>
              <a:ext uri="{FF2B5EF4-FFF2-40B4-BE49-F238E27FC236}">
                <a16:creationId xmlns:a16="http://schemas.microsoft.com/office/drawing/2014/main" id="{0F698809-4527-8A4A-8018-3200FEC2749A}"/>
              </a:ext>
            </a:extLst>
          </p:cNvPr>
          <p:cNvSpPr>
            <a:spLocks noGrp="1"/>
          </p:cNvSpPr>
          <p:nvPr>
            <p:ph type="body" sz="quarter" idx="16" hasCustomPrompt="1"/>
          </p:nvPr>
        </p:nvSpPr>
        <p:spPr>
          <a:xfrm>
            <a:off x="838200" y="1524000"/>
            <a:ext cx="10744200" cy="363717"/>
          </a:xfrm>
        </p:spPr>
        <p:txBody>
          <a:bodyPr>
            <a:noAutofit/>
          </a:bodyPr>
          <a:lstStyle>
            <a:lvl1pPr marL="0" indent="0">
              <a:lnSpc>
                <a:spcPct val="100000"/>
              </a:lnSpc>
              <a:spcBef>
                <a:spcPts val="0"/>
              </a:spcBef>
              <a:spcAft>
                <a:spcPts val="300"/>
              </a:spcAft>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US"/>
              <a:t>Timeline label or lead-in</a:t>
            </a:r>
          </a:p>
        </p:txBody>
      </p:sp>
      <p:sp>
        <p:nvSpPr>
          <p:cNvPr id="6" name="Text Placeholder 5">
            <a:extLst>
              <a:ext uri="{FF2B5EF4-FFF2-40B4-BE49-F238E27FC236}">
                <a16:creationId xmlns:a16="http://schemas.microsoft.com/office/drawing/2014/main" id="{4A34E86F-C569-9647-9E50-D6B395BFDCE4}"/>
              </a:ext>
            </a:extLst>
          </p:cNvPr>
          <p:cNvSpPr>
            <a:spLocks noGrp="1"/>
          </p:cNvSpPr>
          <p:nvPr>
            <p:ph type="body" sz="quarter" idx="17"/>
          </p:nvPr>
        </p:nvSpPr>
        <p:spPr>
          <a:xfrm>
            <a:off x="1073150" y="3897313"/>
            <a:ext cx="1441450" cy="1436687"/>
          </a:xfrm>
        </p:spPr>
        <p:txBody>
          <a:bodyPr>
            <a:noAutofit/>
          </a:bodyPr>
          <a:lstStyle>
            <a:lvl1pPr marL="0" indent="0">
              <a:lnSpc>
                <a:spcPct val="100000"/>
              </a:lnSpc>
              <a:spcBef>
                <a:spcPts val="0"/>
              </a:spcBef>
              <a:spcAft>
                <a:spcPts val="300"/>
              </a:spcAft>
              <a:buClr>
                <a:schemeClr val="tx1"/>
              </a:buClr>
              <a:buNone/>
              <a:defRPr sz="1200" b="1"/>
            </a:lvl1pPr>
            <a:lvl2pPr marL="120650" indent="-111125">
              <a:buClr>
                <a:schemeClr val="tx1"/>
              </a:buClr>
              <a:buFont typeface="Arial" panose="020B0604020202020204" pitchFamily="34" charset="0"/>
              <a:buChar char="•"/>
              <a:tabLst/>
              <a:defRPr sz="1100"/>
            </a:lvl2pPr>
            <a:lvl3pPr marL="914400" indent="0">
              <a:buNone/>
              <a:defRPr/>
            </a:lvl3pPr>
            <a:lvl4pPr marL="1371600" indent="0">
              <a:buNone/>
              <a:defRPr/>
            </a:lvl4pPr>
            <a:lvl5pPr marL="1828800" indent="0">
              <a:buNone/>
              <a:defRPr/>
            </a:lvl5pPr>
          </a:lstStyle>
          <a:p>
            <a:pPr lvl="0"/>
            <a:r>
              <a:rPr lang="en-US"/>
              <a:t>Click to edit Master text styles</a:t>
            </a:r>
          </a:p>
          <a:p>
            <a:pPr lvl="1"/>
            <a:r>
              <a:rPr lang="en-US"/>
              <a:t>Second level</a:t>
            </a:r>
          </a:p>
        </p:txBody>
      </p:sp>
      <p:sp>
        <p:nvSpPr>
          <p:cNvPr id="38" name="Content Placeholder 4">
            <a:extLst>
              <a:ext uri="{FF2B5EF4-FFF2-40B4-BE49-F238E27FC236}">
                <a16:creationId xmlns:a16="http://schemas.microsoft.com/office/drawing/2014/main" id="{A4FA9B78-88F7-4B42-BE4B-09255BA93189}"/>
              </a:ext>
            </a:extLst>
          </p:cNvPr>
          <p:cNvSpPr>
            <a:spLocks noGrp="1"/>
          </p:cNvSpPr>
          <p:nvPr>
            <p:ph sz="quarter" idx="18" hasCustomPrompt="1"/>
          </p:nvPr>
        </p:nvSpPr>
        <p:spPr>
          <a:xfrm>
            <a:off x="3008866" y="3371130"/>
            <a:ext cx="328603" cy="392370"/>
          </a:xfrm>
        </p:spPr>
        <p:txBody>
          <a:bodyPr>
            <a:noAutofit/>
          </a:bodyPr>
          <a:lstStyle>
            <a:lvl1pPr marL="0" indent="0">
              <a:buClr>
                <a:schemeClr val="tx1"/>
              </a:buClr>
              <a:buFont typeface="Arial" panose="020B0604020202020204" pitchFamily="34" charset="0"/>
              <a:buNone/>
              <a:defRPr sz="2800" b="0" i="0">
                <a:latin typeface="Times New Roman" panose="02020603050405020304" pitchFamily="18" charset="0"/>
              </a:defRPr>
            </a:lvl1pPr>
            <a:lvl2pPr marL="9525" indent="0">
              <a:buClr>
                <a:schemeClr val="tx1"/>
              </a:buClr>
              <a:buFont typeface="Arial" panose="020B0604020202020204" pitchFamily="34" charset="0"/>
              <a:buNone/>
              <a:tabLst/>
              <a:defRPr sz="1200"/>
            </a:lvl2pPr>
            <a:lvl3pPr marL="914400" indent="0">
              <a:buNone/>
              <a:defRPr sz="1100"/>
            </a:lvl3pPr>
            <a:lvl4pPr marL="1371600" indent="0">
              <a:buNone/>
              <a:defRPr sz="1050"/>
            </a:lvl4pPr>
            <a:lvl5pPr marL="1828800" indent="0">
              <a:buNone/>
              <a:defRPr sz="1050"/>
            </a:lvl5pPr>
          </a:lstStyle>
          <a:p>
            <a:pPr lvl="0"/>
            <a:r>
              <a:rPr lang="en-US" dirty="0"/>
              <a:t>2</a:t>
            </a:r>
          </a:p>
        </p:txBody>
      </p:sp>
      <p:sp>
        <p:nvSpPr>
          <p:cNvPr id="39" name="Text Placeholder 5">
            <a:extLst>
              <a:ext uri="{FF2B5EF4-FFF2-40B4-BE49-F238E27FC236}">
                <a16:creationId xmlns:a16="http://schemas.microsoft.com/office/drawing/2014/main" id="{7443A52A-F285-B548-8A19-2EB44BD48A9B}"/>
              </a:ext>
            </a:extLst>
          </p:cNvPr>
          <p:cNvSpPr>
            <a:spLocks noGrp="1"/>
          </p:cNvSpPr>
          <p:nvPr>
            <p:ph type="body" sz="quarter" idx="19"/>
          </p:nvPr>
        </p:nvSpPr>
        <p:spPr>
          <a:xfrm>
            <a:off x="3023870" y="3897313"/>
            <a:ext cx="1441450" cy="1436687"/>
          </a:xfrm>
        </p:spPr>
        <p:txBody>
          <a:bodyPr>
            <a:noAutofit/>
          </a:bodyPr>
          <a:lstStyle>
            <a:lvl1pPr marL="0" indent="0">
              <a:lnSpc>
                <a:spcPct val="100000"/>
              </a:lnSpc>
              <a:spcBef>
                <a:spcPts val="0"/>
              </a:spcBef>
              <a:spcAft>
                <a:spcPts val="300"/>
              </a:spcAft>
              <a:buClr>
                <a:schemeClr val="tx1"/>
              </a:buClr>
              <a:buNone/>
              <a:defRPr sz="1200" b="1"/>
            </a:lvl1pPr>
            <a:lvl2pPr marL="120650" indent="-111125">
              <a:buClr>
                <a:schemeClr val="tx1"/>
              </a:buClr>
              <a:buFont typeface="Arial" panose="020B0604020202020204" pitchFamily="34" charset="0"/>
              <a:buChar char="•"/>
              <a:tabLst/>
              <a:defRPr sz="1100"/>
            </a:lvl2pPr>
            <a:lvl3pPr marL="914400" indent="0">
              <a:buNone/>
              <a:defRPr/>
            </a:lvl3pPr>
            <a:lvl4pPr marL="1371600" indent="0">
              <a:buNone/>
              <a:defRPr/>
            </a:lvl4pPr>
            <a:lvl5pPr marL="1828800" indent="0">
              <a:buNone/>
              <a:defRPr/>
            </a:lvl5pPr>
          </a:lstStyle>
          <a:p>
            <a:pPr lvl="0"/>
            <a:r>
              <a:rPr lang="en-US"/>
              <a:t>Click to edit Master text styles</a:t>
            </a:r>
          </a:p>
          <a:p>
            <a:pPr lvl="1"/>
            <a:r>
              <a:rPr lang="en-US"/>
              <a:t>Second level</a:t>
            </a:r>
          </a:p>
        </p:txBody>
      </p:sp>
      <p:sp>
        <p:nvSpPr>
          <p:cNvPr id="40" name="Content Placeholder 4">
            <a:extLst>
              <a:ext uri="{FF2B5EF4-FFF2-40B4-BE49-F238E27FC236}">
                <a16:creationId xmlns:a16="http://schemas.microsoft.com/office/drawing/2014/main" id="{ACBE1E16-90AC-2740-B41D-DBEAC2DA8DBF}"/>
              </a:ext>
            </a:extLst>
          </p:cNvPr>
          <p:cNvSpPr>
            <a:spLocks noGrp="1"/>
          </p:cNvSpPr>
          <p:nvPr>
            <p:ph sz="quarter" idx="20" hasCustomPrompt="1"/>
          </p:nvPr>
        </p:nvSpPr>
        <p:spPr>
          <a:xfrm>
            <a:off x="5010386" y="3371130"/>
            <a:ext cx="328603" cy="392370"/>
          </a:xfrm>
        </p:spPr>
        <p:txBody>
          <a:bodyPr>
            <a:noAutofit/>
          </a:bodyPr>
          <a:lstStyle>
            <a:lvl1pPr marL="0" indent="0">
              <a:buClr>
                <a:schemeClr val="tx1"/>
              </a:buClr>
              <a:buFont typeface="Arial" panose="020B0604020202020204" pitchFamily="34" charset="0"/>
              <a:buNone/>
              <a:defRPr sz="2800" b="0" i="0">
                <a:latin typeface="Times New Roman" panose="02020603050405020304" pitchFamily="18" charset="0"/>
              </a:defRPr>
            </a:lvl1pPr>
            <a:lvl2pPr marL="9525" indent="0">
              <a:buClr>
                <a:schemeClr val="tx1"/>
              </a:buClr>
              <a:buFont typeface="Arial" panose="020B0604020202020204" pitchFamily="34" charset="0"/>
              <a:buNone/>
              <a:tabLst/>
              <a:defRPr sz="1200"/>
            </a:lvl2pPr>
            <a:lvl3pPr marL="914400" indent="0">
              <a:buNone/>
              <a:defRPr sz="1100"/>
            </a:lvl3pPr>
            <a:lvl4pPr marL="1371600" indent="0">
              <a:buNone/>
              <a:defRPr sz="1050"/>
            </a:lvl4pPr>
            <a:lvl5pPr marL="1828800" indent="0">
              <a:buNone/>
              <a:defRPr sz="1050"/>
            </a:lvl5pPr>
          </a:lstStyle>
          <a:p>
            <a:pPr lvl="0"/>
            <a:r>
              <a:rPr lang="en-US" dirty="0"/>
              <a:t>3</a:t>
            </a:r>
          </a:p>
        </p:txBody>
      </p:sp>
      <p:sp>
        <p:nvSpPr>
          <p:cNvPr id="41" name="Text Placeholder 5">
            <a:extLst>
              <a:ext uri="{FF2B5EF4-FFF2-40B4-BE49-F238E27FC236}">
                <a16:creationId xmlns:a16="http://schemas.microsoft.com/office/drawing/2014/main" id="{6E515245-25F2-F94C-9A73-0BC72E61C1A2}"/>
              </a:ext>
            </a:extLst>
          </p:cNvPr>
          <p:cNvSpPr>
            <a:spLocks noGrp="1"/>
          </p:cNvSpPr>
          <p:nvPr>
            <p:ph type="body" sz="quarter" idx="21"/>
          </p:nvPr>
        </p:nvSpPr>
        <p:spPr>
          <a:xfrm>
            <a:off x="5025390" y="3897313"/>
            <a:ext cx="1441450" cy="1436687"/>
          </a:xfrm>
        </p:spPr>
        <p:txBody>
          <a:bodyPr>
            <a:noAutofit/>
          </a:bodyPr>
          <a:lstStyle>
            <a:lvl1pPr marL="0" indent="0">
              <a:lnSpc>
                <a:spcPct val="100000"/>
              </a:lnSpc>
              <a:spcBef>
                <a:spcPts val="0"/>
              </a:spcBef>
              <a:spcAft>
                <a:spcPts val="300"/>
              </a:spcAft>
              <a:buClr>
                <a:schemeClr val="tx1"/>
              </a:buClr>
              <a:buNone/>
              <a:defRPr sz="1200" b="1"/>
            </a:lvl1pPr>
            <a:lvl2pPr marL="120650" indent="-111125">
              <a:buClr>
                <a:schemeClr val="tx1"/>
              </a:buClr>
              <a:buFont typeface="Arial" panose="020B0604020202020204" pitchFamily="34" charset="0"/>
              <a:buChar char="•"/>
              <a:tabLst/>
              <a:defRPr sz="1100"/>
            </a:lvl2pPr>
            <a:lvl3pPr marL="914400" indent="0">
              <a:buNone/>
              <a:defRPr/>
            </a:lvl3pPr>
            <a:lvl4pPr marL="1371600" indent="0">
              <a:buNone/>
              <a:defRPr/>
            </a:lvl4pPr>
            <a:lvl5pPr marL="1828800" indent="0">
              <a:buNone/>
              <a:defRPr/>
            </a:lvl5pPr>
          </a:lstStyle>
          <a:p>
            <a:pPr lvl="0"/>
            <a:r>
              <a:rPr lang="en-US"/>
              <a:t>Click to edit Master text styles</a:t>
            </a:r>
          </a:p>
          <a:p>
            <a:pPr lvl="1"/>
            <a:r>
              <a:rPr lang="en-US"/>
              <a:t>Second level</a:t>
            </a:r>
          </a:p>
        </p:txBody>
      </p:sp>
      <p:sp>
        <p:nvSpPr>
          <p:cNvPr id="42" name="Content Placeholder 4">
            <a:extLst>
              <a:ext uri="{FF2B5EF4-FFF2-40B4-BE49-F238E27FC236}">
                <a16:creationId xmlns:a16="http://schemas.microsoft.com/office/drawing/2014/main" id="{75ECA378-79A2-3E46-B9EA-0A15FA409725}"/>
              </a:ext>
            </a:extLst>
          </p:cNvPr>
          <p:cNvSpPr>
            <a:spLocks noGrp="1"/>
          </p:cNvSpPr>
          <p:nvPr>
            <p:ph sz="quarter" idx="22" hasCustomPrompt="1"/>
          </p:nvPr>
        </p:nvSpPr>
        <p:spPr>
          <a:xfrm>
            <a:off x="7052546" y="3371130"/>
            <a:ext cx="328603" cy="392370"/>
          </a:xfrm>
        </p:spPr>
        <p:txBody>
          <a:bodyPr>
            <a:noAutofit/>
          </a:bodyPr>
          <a:lstStyle>
            <a:lvl1pPr marL="0" indent="0">
              <a:buClr>
                <a:schemeClr val="tx1"/>
              </a:buClr>
              <a:buFont typeface="Arial" panose="020B0604020202020204" pitchFamily="34" charset="0"/>
              <a:buNone/>
              <a:defRPr sz="2800" b="0" i="0">
                <a:latin typeface="Times New Roman" panose="02020603050405020304" pitchFamily="18" charset="0"/>
              </a:defRPr>
            </a:lvl1pPr>
            <a:lvl2pPr marL="9525" indent="0">
              <a:buClr>
                <a:schemeClr val="tx1"/>
              </a:buClr>
              <a:buFont typeface="Arial" panose="020B0604020202020204" pitchFamily="34" charset="0"/>
              <a:buNone/>
              <a:tabLst/>
              <a:defRPr sz="1200"/>
            </a:lvl2pPr>
            <a:lvl3pPr marL="914400" indent="0">
              <a:buNone/>
              <a:defRPr sz="1100"/>
            </a:lvl3pPr>
            <a:lvl4pPr marL="1371600" indent="0">
              <a:buNone/>
              <a:defRPr sz="1050"/>
            </a:lvl4pPr>
            <a:lvl5pPr marL="1828800" indent="0">
              <a:buNone/>
              <a:defRPr sz="1050"/>
            </a:lvl5pPr>
          </a:lstStyle>
          <a:p>
            <a:pPr lvl="0"/>
            <a:r>
              <a:rPr lang="en-US" dirty="0"/>
              <a:t>4</a:t>
            </a:r>
          </a:p>
        </p:txBody>
      </p:sp>
      <p:sp>
        <p:nvSpPr>
          <p:cNvPr id="43" name="Text Placeholder 5">
            <a:extLst>
              <a:ext uri="{FF2B5EF4-FFF2-40B4-BE49-F238E27FC236}">
                <a16:creationId xmlns:a16="http://schemas.microsoft.com/office/drawing/2014/main" id="{ECC66CF0-7EA8-DE4C-A46C-A2B4A8764805}"/>
              </a:ext>
            </a:extLst>
          </p:cNvPr>
          <p:cNvSpPr>
            <a:spLocks noGrp="1"/>
          </p:cNvSpPr>
          <p:nvPr>
            <p:ph type="body" sz="quarter" idx="23"/>
          </p:nvPr>
        </p:nvSpPr>
        <p:spPr>
          <a:xfrm>
            <a:off x="7067550" y="3897313"/>
            <a:ext cx="1441450" cy="1436687"/>
          </a:xfrm>
        </p:spPr>
        <p:txBody>
          <a:bodyPr>
            <a:noAutofit/>
          </a:bodyPr>
          <a:lstStyle>
            <a:lvl1pPr marL="0" indent="0">
              <a:lnSpc>
                <a:spcPct val="100000"/>
              </a:lnSpc>
              <a:spcBef>
                <a:spcPts val="0"/>
              </a:spcBef>
              <a:spcAft>
                <a:spcPts val="300"/>
              </a:spcAft>
              <a:buClr>
                <a:schemeClr val="tx1"/>
              </a:buClr>
              <a:buNone/>
              <a:defRPr sz="1200" b="1"/>
            </a:lvl1pPr>
            <a:lvl2pPr marL="120650" indent="-111125">
              <a:buClr>
                <a:schemeClr val="tx1"/>
              </a:buClr>
              <a:buFont typeface="Arial" panose="020B0604020202020204" pitchFamily="34" charset="0"/>
              <a:buChar char="•"/>
              <a:tabLst/>
              <a:defRPr sz="1100"/>
            </a:lvl2pPr>
            <a:lvl3pPr marL="914400" indent="0">
              <a:buNone/>
              <a:defRPr/>
            </a:lvl3pPr>
            <a:lvl4pPr marL="1371600" indent="0">
              <a:buNone/>
              <a:defRPr/>
            </a:lvl4pPr>
            <a:lvl5pPr marL="1828800" indent="0">
              <a:buNone/>
              <a:defRPr/>
            </a:lvl5pPr>
          </a:lstStyle>
          <a:p>
            <a:pPr lvl="0"/>
            <a:r>
              <a:rPr lang="en-US"/>
              <a:t>Click to edit Master text styles</a:t>
            </a:r>
          </a:p>
          <a:p>
            <a:pPr lvl="1"/>
            <a:r>
              <a:rPr lang="en-US"/>
              <a:t>Second level</a:t>
            </a:r>
          </a:p>
        </p:txBody>
      </p:sp>
      <p:sp>
        <p:nvSpPr>
          <p:cNvPr id="44" name="Content Placeholder 4">
            <a:extLst>
              <a:ext uri="{FF2B5EF4-FFF2-40B4-BE49-F238E27FC236}">
                <a16:creationId xmlns:a16="http://schemas.microsoft.com/office/drawing/2014/main" id="{6C9CAB1D-05D0-9540-9070-8BF7E8C04F8E}"/>
              </a:ext>
            </a:extLst>
          </p:cNvPr>
          <p:cNvSpPr>
            <a:spLocks noGrp="1"/>
          </p:cNvSpPr>
          <p:nvPr>
            <p:ph sz="quarter" idx="24" hasCustomPrompt="1"/>
          </p:nvPr>
        </p:nvSpPr>
        <p:spPr>
          <a:xfrm>
            <a:off x="8993106" y="3371130"/>
            <a:ext cx="328603" cy="392370"/>
          </a:xfrm>
        </p:spPr>
        <p:txBody>
          <a:bodyPr>
            <a:noAutofit/>
          </a:bodyPr>
          <a:lstStyle>
            <a:lvl1pPr marL="0" indent="0">
              <a:buClr>
                <a:schemeClr val="tx1"/>
              </a:buClr>
              <a:buFont typeface="Arial" panose="020B0604020202020204" pitchFamily="34" charset="0"/>
              <a:buNone/>
              <a:defRPr sz="2800" b="0" i="0">
                <a:latin typeface="Times New Roman" panose="02020603050405020304" pitchFamily="18" charset="0"/>
              </a:defRPr>
            </a:lvl1pPr>
            <a:lvl2pPr marL="9525" indent="0">
              <a:buClr>
                <a:schemeClr val="tx1"/>
              </a:buClr>
              <a:buFont typeface="Arial" panose="020B0604020202020204" pitchFamily="34" charset="0"/>
              <a:buNone/>
              <a:tabLst/>
              <a:defRPr sz="1200"/>
            </a:lvl2pPr>
            <a:lvl3pPr marL="914400" indent="0">
              <a:buNone/>
              <a:defRPr sz="1100"/>
            </a:lvl3pPr>
            <a:lvl4pPr marL="1371600" indent="0">
              <a:buNone/>
              <a:defRPr sz="1050"/>
            </a:lvl4pPr>
            <a:lvl5pPr marL="1828800" indent="0">
              <a:buNone/>
              <a:defRPr sz="1050"/>
            </a:lvl5pPr>
          </a:lstStyle>
          <a:p>
            <a:pPr lvl="0"/>
            <a:r>
              <a:rPr lang="en-US" dirty="0"/>
              <a:t>5</a:t>
            </a:r>
          </a:p>
        </p:txBody>
      </p:sp>
      <p:sp>
        <p:nvSpPr>
          <p:cNvPr id="45" name="Text Placeholder 5">
            <a:extLst>
              <a:ext uri="{FF2B5EF4-FFF2-40B4-BE49-F238E27FC236}">
                <a16:creationId xmlns:a16="http://schemas.microsoft.com/office/drawing/2014/main" id="{D02118CA-AD9A-4E4A-9C38-4EACD6A7E568}"/>
              </a:ext>
            </a:extLst>
          </p:cNvPr>
          <p:cNvSpPr>
            <a:spLocks noGrp="1"/>
          </p:cNvSpPr>
          <p:nvPr>
            <p:ph type="body" sz="quarter" idx="25"/>
          </p:nvPr>
        </p:nvSpPr>
        <p:spPr>
          <a:xfrm>
            <a:off x="9008110" y="3897313"/>
            <a:ext cx="1441450" cy="1436687"/>
          </a:xfrm>
        </p:spPr>
        <p:txBody>
          <a:bodyPr>
            <a:noAutofit/>
          </a:bodyPr>
          <a:lstStyle>
            <a:lvl1pPr marL="0" indent="0">
              <a:lnSpc>
                <a:spcPct val="100000"/>
              </a:lnSpc>
              <a:spcBef>
                <a:spcPts val="0"/>
              </a:spcBef>
              <a:spcAft>
                <a:spcPts val="300"/>
              </a:spcAft>
              <a:buClr>
                <a:schemeClr val="tx1"/>
              </a:buClr>
              <a:buNone/>
              <a:defRPr sz="1200" b="1"/>
            </a:lvl1pPr>
            <a:lvl2pPr marL="120650" indent="-111125">
              <a:buClr>
                <a:schemeClr val="tx1"/>
              </a:buClr>
              <a:buFont typeface="Arial" panose="020B0604020202020204" pitchFamily="34" charset="0"/>
              <a:buChar char="•"/>
              <a:tabLst/>
              <a:defRPr sz="1100"/>
            </a:lvl2pPr>
            <a:lvl3pPr marL="914400" indent="0">
              <a:buNone/>
              <a:defRPr/>
            </a:lvl3pPr>
            <a:lvl4pPr marL="1371600" indent="0">
              <a:buNone/>
              <a:defRPr/>
            </a:lvl4pPr>
            <a:lvl5pPr marL="1828800" indent="0">
              <a:buNone/>
              <a:defRPr/>
            </a:lvl5pPr>
          </a:lstStyle>
          <a:p>
            <a:pPr lvl="0"/>
            <a:r>
              <a:rPr lang="en-US"/>
              <a:t>Click to edit Master text styles</a:t>
            </a:r>
          </a:p>
          <a:p>
            <a:pPr lvl="1"/>
            <a:r>
              <a:rPr lang="en-US"/>
              <a:t>Second level</a:t>
            </a:r>
          </a:p>
        </p:txBody>
      </p:sp>
      <p:sp>
        <p:nvSpPr>
          <p:cNvPr id="15" name="Rectangle 14">
            <a:extLst>
              <a:ext uri="{FF2B5EF4-FFF2-40B4-BE49-F238E27FC236}">
                <a16:creationId xmlns:a16="http://schemas.microsoft.com/office/drawing/2014/main" id="{B466B1BA-04F8-A644-8F19-64164B173798}"/>
              </a:ext>
            </a:extLst>
          </p:cNvPr>
          <p:cNvSpPr/>
          <p:nvPr userDrawn="1"/>
        </p:nvSpPr>
        <p:spPr>
          <a:xfrm>
            <a:off x="0" y="0"/>
            <a:ext cx="12191999" cy="185738"/>
          </a:xfrm>
          <a:prstGeom prst="rect">
            <a:avLst/>
          </a:prstGeom>
          <a:gradFill flip="none" rotWithShape="1">
            <a:gsLst>
              <a:gs pos="3000">
                <a:schemeClr val="accent1"/>
              </a:gs>
              <a:gs pos="100000">
                <a:schemeClr val="accent2"/>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16" name="Rectangle 15">
            <a:extLst>
              <a:ext uri="{FF2B5EF4-FFF2-40B4-BE49-F238E27FC236}">
                <a16:creationId xmlns:a16="http://schemas.microsoft.com/office/drawing/2014/main" id="{26C23BE2-3F41-1E46-B05C-1D21FE6E4856}"/>
              </a:ext>
            </a:extLst>
          </p:cNvPr>
          <p:cNvSpPr/>
          <p:nvPr userDrawn="1"/>
        </p:nvSpPr>
        <p:spPr>
          <a:xfrm>
            <a:off x="0" y="495300"/>
            <a:ext cx="100584" cy="76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Tree>
    <p:extLst>
      <p:ext uri="{BB962C8B-B14F-4D97-AF65-F5344CB8AC3E}">
        <p14:creationId xmlns:p14="http://schemas.microsoft.com/office/powerpoint/2010/main" val="894951917"/>
      </p:ext>
    </p:extLst>
  </p:cSld>
  <p:clrMapOvr>
    <a:masterClrMapping/>
  </p:clrMapOvr>
  <p:extLst>
    <p:ext uri="{DCECCB84-F9BA-43D5-87BE-67443E8EF086}">
      <p15:sldGuideLst xmlns:p15="http://schemas.microsoft.com/office/powerpoint/2012/main">
        <p15:guide id="2" orient="horz" pos="2160">
          <p15:clr>
            <a:srgbClr val="FBAE40"/>
          </p15:clr>
        </p15:guide>
        <p15:guide id="4" orient="horz" pos="792">
          <p15:clr>
            <a:srgbClr val="FBAE40"/>
          </p15:clr>
        </p15:guide>
        <p15:guide id="5" orient="horz" pos="4032">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with Four Rectangles and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735480F-7577-0345-A6C0-390BEB194D26}"/>
              </a:ext>
            </a:extLst>
          </p:cNvPr>
          <p:cNvSpPr>
            <a:spLocks noGrp="1"/>
          </p:cNvSpPr>
          <p:nvPr>
            <p:ph type="title" hasCustomPrompt="1"/>
          </p:nvPr>
        </p:nvSpPr>
        <p:spPr>
          <a:xfrm>
            <a:off x="609600" y="495300"/>
            <a:ext cx="10829365" cy="647700"/>
          </a:xfrm>
        </p:spPr>
        <p:txBody>
          <a:bodyPr anchor="t" anchorCtr="0">
            <a:noAutofit/>
          </a:bodyPr>
          <a:lstStyle>
            <a:lvl1pPr>
              <a:defRPr sz="3600" b="0" i="0" spc="0" baseline="0">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3" name="Slide Number Placeholder 2">
            <a:extLst>
              <a:ext uri="{FF2B5EF4-FFF2-40B4-BE49-F238E27FC236}">
                <a16:creationId xmlns:a16="http://schemas.microsoft.com/office/drawing/2014/main" id="{D6395E53-95C5-DB49-B6E6-71E0C80887BF}"/>
              </a:ext>
            </a:extLst>
          </p:cNvP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a:p>
        </p:txBody>
      </p:sp>
      <p:sp>
        <p:nvSpPr>
          <p:cNvPr id="12" name="Text Placeholder 11">
            <a:extLst>
              <a:ext uri="{FF2B5EF4-FFF2-40B4-BE49-F238E27FC236}">
                <a16:creationId xmlns:a16="http://schemas.microsoft.com/office/drawing/2014/main" id="{0F698809-4527-8A4A-8018-3200FEC2749A}"/>
              </a:ext>
            </a:extLst>
          </p:cNvPr>
          <p:cNvSpPr>
            <a:spLocks noGrp="1"/>
          </p:cNvSpPr>
          <p:nvPr>
            <p:ph type="body" sz="quarter" idx="16" hasCustomPrompt="1"/>
          </p:nvPr>
        </p:nvSpPr>
        <p:spPr>
          <a:xfrm>
            <a:off x="838200" y="1524000"/>
            <a:ext cx="10744200" cy="363717"/>
          </a:xfrm>
        </p:spPr>
        <p:txBody>
          <a:bodyPr>
            <a:noAutofit/>
          </a:bodyPr>
          <a:lstStyle>
            <a:lvl1pPr marL="0" indent="0">
              <a:lnSpc>
                <a:spcPct val="100000"/>
              </a:lnSpc>
              <a:spcBef>
                <a:spcPts val="0"/>
              </a:spcBef>
              <a:spcAft>
                <a:spcPts val="300"/>
              </a:spcAft>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US"/>
              <a:t>Timeline label or lead-in</a:t>
            </a:r>
          </a:p>
        </p:txBody>
      </p:sp>
      <p:sp>
        <p:nvSpPr>
          <p:cNvPr id="6" name="Text Placeholder 5">
            <a:extLst>
              <a:ext uri="{FF2B5EF4-FFF2-40B4-BE49-F238E27FC236}">
                <a16:creationId xmlns:a16="http://schemas.microsoft.com/office/drawing/2014/main" id="{4A34E86F-C569-9647-9E50-D6B395BFDCE4}"/>
              </a:ext>
            </a:extLst>
          </p:cNvPr>
          <p:cNvSpPr>
            <a:spLocks noGrp="1"/>
          </p:cNvSpPr>
          <p:nvPr>
            <p:ph type="body" sz="quarter" idx="17"/>
          </p:nvPr>
        </p:nvSpPr>
        <p:spPr>
          <a:xfrm>
            <a:off x="819618" y="2283621"/>
            <a:ext cx="2047660" cy="3202779"/>
          </a:xfrm>
        </p:spPr>
        <p:txBody>
          <a:bodyPr>
            <a:noAutofit/>
          </a:bodyPr>
          <a:lstStyle>
            <a:lvl1pPr marL="0" indent="0">
              <a:lnSpc>
                <a:spcPct val="100000"/>
              </a:lnSpc>
              <a:spcBef>
                <a:spcPts val="0"/>
              </a:spcBef>
              <a:spcAft>
                <a:spcPts val="600"/>
              </a:spcAft>
              <a:buClr>
                <a:schemeClr val="tx1"/>
              </a:buClr>
              <a:buNone/>
              <a:defRPr sz="2000" b="0" i="0">
                <a:latin typeface="Times New Roman" panose="02020603050405020304" pitchFamily="18" charset="0"/>
              </a:defRPr>
            </a:lvl1pPr>
            <a:lvl2pPr marL="0" indent="0">
              <a:lnSpc>
                <a:spcPct val="100000"/>
              </a:lnSpc>
              <a:spcBef>
                <a:spcPts val="0"/>
              </a:spcBef>
              <a:spcAft>
                <a:spcPts val="300"/>
              </a:spcAft>
              <a:buClr>
                <a:schemeClr val="tx1"/>
              </a:buClr>
              <a:buFont typeface="Arial" panose="020B0604020202020204" pitchFamily="34" charset="0"/>
              <a:buNone/>
              <a:tabLst/>
              <a:defRPr sz="1200"/>
            </a:lvl2pPr>
            <a:lvl3pPr marL="171450" indent="-161925">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dirty="0"/>
              <a:t>Click to edit Master text styles</a:t>
            </a:r>
          </a:p>
          <a:p>
            <a:pPr lvl="1"/>
            <a:r>
              <a:rPr lang="en-US" dirty="0"/>
              <a:t>Second level</a:t>
            </a:r>
          </a:p>
          <a:p>
            <a:pPr lvl="2"/>
            <a:r>
              <a:rPr lang="en-US" dirty="0"/>
              <a:t>Third Level</a:t>
            </a:r>
          </a:p>
        </p:txBody>
      </p:sp>
      <p:sp>
        <p:nvSpPr>
          <p:cNvPr id="32" name="Text Placeholder 5">
            <a:extLst>
              <a:ext uri="{FF2B5EF4-FFF2-40B4-BE49-F238E27FC236}">
                <a16:creationId xmlns:a16="http://schemas.microsoft.com/office/drawing/2014/main" id="{5F078004-3293-5A45-B4D7-04019775152A}"/>
              </a:ext>
            </a:extLst>
          </p:cNvPr>
          <p:cNvSpPr>
            <a:spLocks noGrp="1"/>
          </p:cNvSpPr>
          <p:nvPr>
            <p:ph type="body" sz="quarter" idx="18"/>
          </p:nvPr>
        </p:nvSpPr>
        <p:spPr>
          <a:xfrm>
            <a:off x="3623778" y="2283621"/>
            <a:ext cx="2091222" cy="3202779"/>
          </a:xfrm>
        </p:spPr>
        <p:txBody>
          <a:bodyPr>
            <a:noAutofit/>
          </a:bodyPr>
          <a:lstStyle>
            <a:lvl1pPr marL="0" indent="0">
              <a:lnSpc>
                <a:spcPct val="100000"/>
              </a:lnSpc>
              <a:spcBef>
                <a:spcPts val="0"/>
              </a:spcBef>
              <a:spcAft>
                <a:spcPts val="600"/>
              </a:spcAft>
              <a:buClr>
                <a:schemeClr val="tx1"/>
              </a:buClr>
              <a:buNone/>
              <a:defRPr sz="2000" b="0" i="0">
                <a:latin typeface="Times New Roman" panose="02020603050405020304" pitchFamily="18" charset="0"/>
              </a:defRPr>
            </a:lvl1pPr>
            <a:lvl2pPr marL="0" indent="0">
              <a:lnSpc>
                <a:spcPct val="100000"/>
              </a:lnSpc>
              <a:spcBef>
                <a:spcPts val="0"/>
              </a:spcBef>
              <a:spcAft>
                <a:spcPts val="300"/>
              </a:spcAft>
              <a:buClr>
                <a:schemeClr val="tx1"/>
              </a:buClr>
              <a:buFont typeface="Arial" panose="020B0604020202020204" pitchFamily="34" charset="0"/>
              <a:buNone/>
              <a:tabLst/>
              <a:defRPr sz="1200"/>
            </a:lvl2pPr>
            <a:lvl3pPr marL="171450" indent="-161925">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dirty="0"/>
              <a:t>Click to edit Master text styles</a:t>
            </a:r>
          </a:p>
          <a:p>
            <a:pPr lvl="1"/>
            <a:r>
              <a:rPr lang="en-US" dirty="0"/>
              <a:t>Second level</a:t>
            </a:r>
          </a:p>
          <a:p>
            <a:pPr lvl="2"/>
            <a:r>
              <a:rPr lang="en-US" dirty="0"/>
              <a:t>Third Level</a:t>
            </a:r>
          </a:p>
        </p:txBody>
      </p:sp>
      <p:sp>
        <p:nvSpPr>
          <p:cNvPr id="33" name="Text Placeholder 5">
            <a:extLst>
              <a:ext uri="{FF2B5EF4-FFF2-40B4-BE49-F238E27FC236}">
                <a16:creationId xmlns:a16="http://schemas.microsoft.com/office/drawing/2014/main" id="{5DB5457F-6FAC-4D47-B055-AE069C88506E}"/>
              </a:ext>
            </a:extLst>
          </p:cNvPr>
          <p:cNvSpPr>
            <a:spLocks noGrp="1"/>
          </p:cNvSpPr>
          <p:nvPr>
            <p:ph type="body" sz="quarter" idx="19"/>
          </p:nvPr>
        </p:nvSpPr>
        <p:spPr>
          <a:xfrm>
            <a:off x="6458418" y="2283621"/>
            <a:ext cx="2075982" cy="3202779"/>
          </a:xfrm>
        </p:spPr>
        <p:txBody>
          <a:bodyPr>
            <a:noAutofit/>
          </a:bodyPr>
          <a:lstStyle>
            <a:lvl1pPr marL="0" indent="0">
              <a:lnSpc>
                <a:spcPct val="100000"/>
              </a:lnSpc>
              <a:spcBef>
                <a:spcPts val="0"/>
              </a:spcBef>
              <a:spcAft>
                <a:spcPts val="600"/>
              </a:spcAft>
              <a:buClr>
                <a:schemeClr val="tx1"/>
              </a:buClr>
              <a:buNone/>
              <a:defRPr sz="2000" b="0" i="0">
                <a:latin typeface="Times New Roman" panose="02020603050405020304" pitchFamily="18" charset="0"/>
              </a:defRPr>
            </a:lvl1pPr>
            <a:lvl2pPr marL="0" indent="0">
              <a:lnSpc>
                <a:spcPct val="100000"/>
              </a:lnSpc>
              <a:spcBef>
                <a:spcPts val="0"/>
              </a:spcBef>
              <a:spcAft>
                <a:spcPts val="300"/>
              </a:spcAft>
              <a:buClr>
                <a:schemeClr val="tx1"/>
              </a:buClr>
              <a:buFont typeface="Arial" panose="020B0604020202020204" pitchFamily="34" charset="0"/>
              <a:buNone/>
              <a:tabLst/>
              <a:defRPr sz="1200"/>
            </a:lvl2pPr>
            <a:lvl3pPr marL="171450" indent="-161925">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dirty="0"/>
              <a:t>Click to edit Master text styles</a:t>
            </a:r>
          </a:p>
          <a:p>
            <a:pPr lvl="1"/>
            <a:r>
              <a:rPr lang="en-US" dirty="0"/>
              <a:t>Second level</a:t>
            </a:r>
          </a:p>
          <a:p>
            <a:pPr lvl="2"/>
            <a:r>
              <a:rPr lang="en-US" dirty="0"/>
              <a:t>Third Level</a:t>
            </a:r>
          </a:p>
        </p:txBody>
      </p:sp>
      <p:sp>
        <p:nvSpPr>
          <p:cNvPr id="34" name="Text Placeholder 5">
            <a:extLst>
              <a:ext uri="{FF2B5EF4-FFF2-40B4-BE49-F238E27FC236}">
                <a16:creationId xmlns:a16="http://schemas.microsoft.com/office/drawing/2014/main" id="{43942C8C-0374-5E4F-8A2A-55027DCC3EED}"/>
              </a:ext>
            </a:extLst>
          </p:cNvPr>
          <p:cNvSpPr>
            <a:spLocks noGrp="1"/>
          </p:cNvSpPr>
          <p:nvPr>
            <p:ph type="body" sz="quarter" idx="20"/>
          </p:nvPr>
        </p:nvSpPr>
        <p:spPr>
          <a:xfrm>
            <a:off x="9343858" y="2283621"/>
            <a:ext cx="2075982" cy="3202779"/>
          </a:xfrm>
        </p:spPr>
        <p:txBody>
          <a:bodyPr>
            <a:noAutofit/>
          </a:bodyPr>
          <a:lstStyle>
            <a:lvl1pPr marL="0" indent="0">
              <a:lnSpc>
                <a:spcPct val="100000"/>
              </a:lnSpc>
              <a:spcBef>
                <a:spcPts val="0"/>
              </a:spcBef>
              <a:spcAft>
                <a:spcPts val="600"/>
              </a:spcAft>
              <a:buClr>
                <a:schemeClr val="tx1"/>
              </a:buClr>
              <a:buNone/>
              <a:defRPr sz="2000" b="0" i="0">
                <a:latin typeface="Times New Roman" panose="02020603050405020304" pitchFamily="18" charset="0"/>
              </a:defRPr>
            </a:lvl1pPr>
            <a:lvl2pPr marL="0" indent="0">
              <a:lnSpc>
                <a:spcPct val="100000"/>
              </a:lnSpc>
              <a:spcBef>
                <a:spcPts val="0"/>
              </a:spcBef>
              <a:spcAft>
                <a:spcPts val="300"/>
              </a:spcAft>
              <a:buClr>
                <a:schemeClr val="tx1"/>
              </a:buClr>
              <a:buFont typeface="Arial" panose="020B0604020202020204" pitchFamily="34" charset="0"/>
              <a:buNone/>
              <a:tabLst/>
              <a:defRPr sz="1200"/>
            </a:lvl2pPr>
            <a:lvl3pPr marL="171450" indent="-161925">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dirty="0"/>
              <a:t>Click to edit Master text styles</a:t>
            </a:r>
          </a:p>
          <a:p>
            <a:pPr lvl="1"/>
            <a:r>
              <a:rPr lang="en-US" dirty="0"/>
              <a:t>Second level</a:t>
            </a:r>
          </a:p>
          <a:p>
            <a:pPr lvl="2"/>
            <a:r>
              <a:rPr lang="en-US" dirty="0"/>
              <a:t>Third Level</a:t>
            </a:r>
          </a:p>
        </p:txBody>
      </p:sp>
      <p:sp>
        <p:nvSpPr>
          <p:cNvPr id="9" name="Rectangle 8">
            <a:extLst>
              <a:ext uri="{FF2B5EF4-FFF2-40B4-BE49-F238E27FC236}">
                <a16:creationId xmlns:a16="http://schemas.microsoft.com/office/drawing/2014/main" id="{BAC073F4-EC34-9C44-87F5-730AA9E14844}"/>
              </a:ext>
            </a:extLst>
          </p:cNvPr>
          <p:cNvSpPr/>
          <p:nvPr userDrawn="1"/>
        </p:nvSpPr>
        <p:spPr>
          <a:xfrm>
            <a:off x="0" y="0"/>
            <a:ext cx="12191999" cy="185738"/>
          </a:xfrm>
          <a:prstGeom prst="rect">
            <a:avLst/>
          </a:prstGeom>
          <a:gradFill flip="none" rotWithShape="1">
            <a:gsLst>
              <a:gs pos="3000">
                <a:schemeClr val="accent1"/>
              </a:gs>
              <a:gs pos="100000">
                <a:schemeClr val="accent2"/>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10" name="Rectangle 9">
            <a:extLst>
              <a:ext uri="{FF2B5EF4-FFF2-40B4-BE49-F238E27FC236}">
                <a16:creationId xmlns:a16="http://schemas.microsoft.com/office/drawing/2014/main" id="{03F3236A-B782-D740-9315-DBD6FC5321D4}"/>
              </a:ext>
            </a:extLst>
          </p:cNvPr>
          <p:cNvSpPr/>
          <p:nvPr userDrawn="1"/>
        </p:nvSpPr>
        <p:spPr>
          <a:xfrm>
            <a:off x="0" y="495300"/>
            <a:ext cx="100584" cy="76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Tree>
    <p:extLst>
      <p:ext uri="{BB962C8B-B14F-4D97-AF65-F5344CB8AC3E}">
        <p14:creationId xmlns:p14="http://schemas.microsoft.com/office/powerpoint/2010/main" val="1017740631"/>
      </p:ext>
    </p:extLst>
  </p:cSld>
  <p:clrMapOvr>
    <a:masterClrMapping/>
  </p:clrMapOvr>
  <p:extLst>
    <p:ext uri="{DCECCB84-F9BA-43D5-87BE-67443E8EF086}">
      <p15:sldGuideLst xmlns:p15="http://schemas.microsoft.com/office/powerpoint/2012/main">
        <p15:guide id="2" orient="horz" pos="2160">
          <p15:clr>
            <a:srgbClr val="FBAE40"/>
          </p15:clr>
        </p15:guide>
        <p15:guide id="4" orient="horz" pos="792">
          <p15:clr>
            <a:srgbClr val="FBAE40"/>
          </p15:clr>
        </p15:guide>
        <p15:guide id="5" orient="horz" pos="4032">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with Large #, subhead and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735480F-7577-0345-A6C0-390BEB194D26}"/>
              </a:ext>
            </a:extLst>
          </p:cNvPr>
          <p:cNvSpPr>
            <a:spLocks noGrp="1"/>
          </p:cNvSpPr>
          <p:nvPr>
            <p:ph type="title" hasCustomPrompt="1"/>
          </p:nvPr>
        </p:nvSpPr>
        <p:spPr>
          <a:xfrm>
            <a:off x="609600" y="495300"/>
            <a:ext cx="10829365" cy="647700"/>
          </a:xfrm>
        </p:spPr>
        <p:txBody>
          <a:bodyPr anchor="t" anchorCtr="0">
            <a:noAutofit/>
          </a:bodyPr>
          <a:lstStyle>
            <a:lvl1pPr>
              <a:defRPr sz="3600" b="0" i="0" spc="0" baseline="0">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3" name="Slide Number Placeholder 2">
            <a:extLst>
              <a:ext uri="{FF2B5EF4-FFF2-40B4-BE49-F238E27FC236}">
                <a16:creationId xmlns:a16="http://schemas.microsoft.com/office/drawing/2014/main" id="{D6395E53-95C5-DB49-B6E6-71E0C80887BF}"/>
              </a:ext>
            </a:extLst>
          </p:cNvP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a:p>
        </p:txBody>
      </p:sp>
      <p:sp>
        <p:nvSpPr>
          <p:cNvPr id="6" name="Text Placeholder 5">
            <a:extLst>
              <a:ext uri="{FF2B5EF4-FFF2-40B4-BE49-F238E27FC236}">
                <a16:creationId xmlns:a16="http://schemas.microsoft.com/office/drawing/2014/main" id="{4A34E86F-C569-9647-9E50-D6B395BFDCE4}"/>
              </a:ext>
            </a:extLst>
          </p:cNvPr>
          <p:cNvSpPr>
            <a:spLocks noGrp="1"/>
          </p:cNvSpPr>
          <p:nvPr>
            <p:ph type="body" sz="quarter" idx="17"/>
          </p:nvPr>
        </p:nvSpPr>
        <p:spPr>
          <a:xfrm>
            <a:off x="1080849" y="1514281"/>
            <a:ext cx="1891435" cy="1914720"/>
          </a:xfrm>
        </p:spPr>
        <p:txBody>
          <a:bodyPr>
            <a:noAutofit/>
          </a:bodyPr>
          <a:lstStyle>
            <a:lvl1pPr marL="0" indent="0">
              <a:lnSpc>
                <a:spcPct val="90000"/>
              </a:lnSpc>
              <a:spcBef>
                <a:spcPts val="0"/>
              </a:spcBef>
              <a:spcAft>
                <a:spcPts val="1200"/>
              </a:spcAft>
              <a:buClr>
                <a:schemeClr val="tx1"/>
              </a:buClr>
              <a:buNone/>
              <a:defRPr sz="2800" b="0" i="0">
                <a:latin typeface="Times New Roman" panose="02020603050405020304" pitchFamily="18" charset="0"/>
              </a:defRPr>
            </a:lvl1pPr>
            <a:lvl2pPr marL="0" indent="0">
              <a:lnSpc>
                <a:spcPct val="100000"/>
              </a:lnSpc>
              <a:spcBef>
                <a:spcPts val="0"/>
              </a:spcBef>
              <a:spcAft>
                <a:spcPts val="300"/>
              </a:spcAft>
              <a:buClr>
                <a:schemeClr val="tx1"/>
              </a:buClr>
              <a:buFont typeface="Arial" panose="020B0604020202020204" pitchFamily="34" charset="0"/>
              <a:buNone/>
              <a:tabLst/>
              <a:defRPr sz="1200"/>
            </a:lvl2pPr>
            <a:lvl3pPr marL="171450" indent="-161925">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dirty="0"/>
              <a:t>Click to edit Master text</a:t>
            </a:r>
          </a:p>
          <a:p>
            <a:pPr lvl="1"/>
            <a:r>
              <a:rPr lang="en-US" dirty="0"/>
              <a:t>Second level</a:t>
            </a:r>
          </a:p>
          <a:p>
            <a:pPr lvl="2"/>
            <a:r>
              <a:rPr lang="en-US" dirty="0"/>
              <a:t>Third Level</a:t>
            </a:r>
          </a:p>
        </p:txBody>
      </p:sp>
      <p:sp>
        <p:nvSpPr>
          <p:cNvPr id="7" name="Text Placeholder 6">
            <a:extLst>
              <a:ext uri="{FF2B5EF4-FFF2-40B4-BE49-F238E27FC236}">
                <a16:creationId xmlns:a16="http://schemas.microsoft.com/office/drawing/2014/main" id="{FE77D922-79D4-EB44-B7D1-13F66CB05A3B}"/>
              </a:ext>
            </a:extLst>
          </p:cNvPr>
          <p:cNvSpPr>
            <a:spLocks noGrp="1"/>
          </p:cNvSpPr>
          <p:nvPr>
            <p:ph type="body" sz="quarter" idx="21" hasCustomPrompt="1"/>
          </p:nvPr>
        </p:nvSpPr>
        <p:spPr>
          <a:xfrm>
            <a:off x="533400" y="1503363"/>
            <a:ext cx="506413" cy="850900"/>
          </a:xfrm>
        </p:spPr>
        <p:txBody>
          <a:bodyPr>
            <a:normAutofit/>
          </a:bodyPr>
          <a:lstStyle>
            <a:lvl1pPr marL="0" indent="0">
              <a:buNone/>
              <a:defRPr sz="5400" b="0" i="0">
                <a:latin typeface="Times New Roman" panose="02020603050405020304" pitchFamily="18"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1</a:t>
            </a:r>
          </a:p>
        </p:txBody>
      </p:sp>
      <p:sp>
        <p:nvSpPr>
          <p:cNvPr id="37" name="Text Placeholder 5">
            <a:extLst>
              <a:ext uri="{FF2B5EF4-FFF2-40B4-BE49-F238E27FC236}">
                <a16:creationId xmlns:a16="http://schemas.microsoft.com/office/drawing/2014/main" id="{344C76D6-790C-6E41-A8D1-EDCADFAC5B9A}"/>
              </a:ext>
            </a:extLst>
          </p:cNvPr>
          <p:cNvSpPr>
            <a:spLocks noGrp="1"/>
          </p:cNvSpPr>
          <p:nvPr>
            <p:ph type="body" sz="quarter" idx="22"/>
          </p:nvPr>
        </p:nvSpPr>
        <p:spPr>
          <a:xfrm>
            <a:off x="4006929" y="1514281"/>
            <a:ext cx="1891435" cy="1914720"/>
          </a:xfrm>
        </p:spPr>
        <p:txBody>
          <a:bodyPr>
            <a:noAutofit/>
          </a:bodyPr>
          <a:lstStyle>
            <a:lvl1pPr marL="0" indent="0">
              <a:lnSpc>
                <a:spcPct val="90000"/>
              </a:lnSpc>
              <a:spcBef>
                <a:spcPts val="0"/>
              </a:spcBef>
              <a:spcAft>
                <a:spcPts val="1200"/>
              </a:spcAft>
              <a:buClr>
                <a:schemeClr val="tx1"/>
              </a:buClr>
              <a:buNone/>
              <a:defRPr sz="2800" b="0" i="0">
                <a:latin typeface="Times New Roman" panose="02020603050405020304" pitchFamily="18" charset="0"/>
              </a:defRPr>
            </a:lvl1pPr>
            <a:lvl2pPr marL="0" indent="0">
              <a:lnSpc>
                <a:spcPct val="100000"/>
              </a:lnSpc>
              <a:spcBef>
                <a:spcPts val="0"/>
              </a:spcBef>
              <a:spcAft>
                <a:spcPts val="300"/>
              </a:spcAft>
              <a:buClr>
                <a:schemeClr val="tx1"/>
              </a:buClr>
              <a:buFont typeface="Arial" panose="020B0604020202020204" pitchFamily="34" charset="0"/>
              <a:buNone/>
              <a:tabLst/>
              <a:defRPr sz="1200"/>
            </a:lvl2pPr>
            <a:lvl3pPr marL="171450" indent="-161925">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dirty="0"/>
              <a:t>Click to edit Master text</a:t>
            </a:r>
          </a:p>
          <a:p>
            <a:pPr lvl="1"/>
            <a:r>
              <a:rPr lang="en-US" dirty="0"/>
              <a:t>Second level</a:t>
            </a:r>
          </a:p>
          <a:p>
            <a:pPr lvl="2"/>
            <a:r>
              <a:rPr lang="en-US" dirty="0"/>
              <a:t>Third Level</a:t>
            </a:r>
          </a:p>
        </p:txBody>
      </p:sp>
      <p:sp>
        <p:nvSpPr>
          <p:cNvPr id="38" name="Text Placeholder 6">
            <a:extLst>
              <a:ext uri="{FF2B5EF4-FFF2-40B4-BE49-F238E27FC236}">
                <a16:creationId xmlns:a16="http://schemas.microsoft.com/office/drawing/2014/main" id="{D7A01075-000F-AE4D-9BA5-02D2BC0E91FA}"/>
              </a:ext>
            </a:extLst>
          </p:cNvPr>
          <p:cNvSpPr>
            <a:spLocks noGrp="1"/>
          </p:cNvSpPr>
          <p:nvPr>
            <p:ph type="body" sz="quarter" idx="23" hasCustomPrompt="1"/>
          </p:nvPr>
        </p:nvSpPr>
        <p:spPr>
          <a:xfrm>
            <a:off x="3459480" y="1503363"/>
            <a:ext cx="506413" cy="850900"/>
          </a:xfrm>
        </p:spPr>
        <p:txBody>
          <a:bodyPr>
            <a:normAutofit/>
          </a:bodyPr>
          <a:lstStyle>
            <a:lvl1pPr marL="0" indent="0">
              <a:buNone/>
              <a:defRPr sz="5400" b="0" i="0">
                <a:latin typeface="Times New Roman" panose="02020603050405020304" pitchFamily="18"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2</a:t>
            </a:r>
          </a:p>
        </p:txBody>
      </p:sp>
      <p:sp>
        <p:nvSpPr>
          <p:cNvPr id="39" name="Text Placeholder 5">
            <a:extLst>
              <a:ext uri="{FF2B5EF4-FFF2-40B4-BE49-F238E27FC236}">
                <a16:creationId xmlns:a16="http://schemas.microsoft.com/office/drawing/2014/main" id="{BCA15FC7-2640-5C4F-8CF5-5FB8D1C8FE46}"/>
              </a:ext>
            </a:extLst>
          </p:cNvPr>
          <p:cNvSpPr>
            <a:spLocks noGrp="1"/>
          </p:cNvSpPr>
          <p:nvPr>
            <p:ph type="body" sz="quarter" idx="24"/>
          </p:nvPr>
        </p:nvSpPr>
        <p:spPr>
          <a:xfrm>
            <a:off x="6861889" y="1514281"/>
            <a:ext cx="1891435" cy="1914720"/>
          </a:xfrm>
        </p:spPr>
        <p:txBody>
          <a:bodyPr>
            <a:noAutofit/>
          </a:bodyPr>
          <a:lstStyle>
            <a:lvl1pPr marL="0" indent="0">
              <a:lnSpc>
                <a:spcPct val="90000"/>
              </a:lnSpc>
              <a:spcBef>
                <a:spcPts val="0"/>
              </a:spcBef>
              <a:spcAft>
                <a:spcPts val="1200"/>
              </a:spcAft>
              <a:buClr>
                <a:schemeClr val="tx1"/>
              </a:buClr>
              <a:buNone/>
              <a:defRPr sz="2800" b="0" i="0">
                <a:latin typeface="Times New Roman" panose="02020603050405020304" pitchFamily="18" charset="0"/>
              </a:defRPr>
            </a:lvl1pPr>
            <a:lvl2pPr marL="0" indent="0">
              <a:lnSpc>
                <a:spcPct val="100000"/>
              </a:lnSpc>
              <a:spcBef>
                <a:spcPts val="0"/>
              </a:spcBef>
              <a:spcAft>
                <a:spcPts val="300"/>
              </a:spcAft>
              <a:buClr>
                <a:schemeClr val="tx1"/>
              </a:buClr>
              <a:buFont typeface="Arial" panose="020B0604020202020204" pitchFamily="34" charset="0"/>
              <a:buNone/>
              <a:tabLst/>
              <a:defRPr sz="1200"/>
            </a:lvl2pPr>
            <a:lvl3pPr marL="171450" indent="-161925">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dirty="0"/>
              <a:t>Click to edit Master text</a:t>
            </a:r>
          </a:p>
          <a:p>
            <a:pPr lvl="1"/>
            <a:r>
              <a:rPr lang="en-US" dirty="0"/>
              <a:t>Second level</a:t>
            </a:r>
          </a:p>
          <a:p>
            <a:pPr lvl="2"/>
            <a:r>
              <a:rPr lang="en-US" dirty="0"/>
              <a:t>Third Level</a:t>
            </a:r>
          </a:p>
        </p:txBody>
      </p:sp>
      <p:sp>
        <p:nvSpPr>
          <p:cNvPr id="40" name="Text Placeholder 6">
            <a:extLst>
              <a:ext uri="{FF2B5EF4-FFF2-40B4-BE49-F238E27FC236}">
                <a16:creationId xmlns:a16="http://schemas.microsoft.com/office/drawing/2014/main" id="{111BCCD0-80E9-194D-8385-8324D84AB807}"/>
              </a:ext>
            </a:extLst>
          </p:cNvPr>
          <p:cNvSpPr>
            <a:spLocks noGrp="1"/>
          </p:cNvSpPr>
          <p:nvPr>
            <p:ph type="body" sz="quarter" idx="25" hasCustomPrompt="1"/>
          </p:nvPr>
        </p:nvSpPr>
        <p:spPr>
          <a:xfrm>
            <a:off x="6314440" y="1503363"/>
            <a:ext cx="506413" cy="850900"/>
          </a:xfrm>
        </p:spPr>
        <p:txBody>
          <a:bodyPr>
            <a:normAutofit/>
          </a:bodyPr>
          <a:lstStyle>
            <a:lvl1pPr marL="0" indent="0">
              <a:buNone/>
              <a:defRPr sz="5400" b="0" i="0">
                <a:latin typeface="Times New Roman" panose="02020603050405020304" pitchFamily="18"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3</a:t>
            </a:r>
          </a:p>
        </p:txBody>
      </p:sp>
      <p:sp>
        <p:nvSpPr>
          <p:cNvPr id="41" name="Text Placeholder 5">
            <a:extLst>
              <a:ext uri="{FF2B5EF4-FFF2-40B4-BE49-F238E27FC236}">
                <a16:creationId xmlns:a16="http://schemas.microsoft.com/office/drawing/2014/main" id="{10247567-0192-CA4A-8322-4F51BC9B5508}"/>
              </a:ext>
            </a:extLst>
          </p:cNvPr>
          <p:cNvSpPr>
            <a:spLocks noGrp="1"/>
          </p:cNvSpPr>
          <p:nvPr>
            <p:ph type="body" sz="quarter" idx="26"/>
          </p:nvPr>
        </p:nvSpPr>
        <p:spPr>
          <a:xfrm>
            <a:off x="9757489" y="1514281"/>
            <a:ext cx="1891435" cy="1914720"/>
          </a:xfrm>
        </p:spPr>
        <p:txBody>
          <a:bodyPr>
            <a:noAutofit/>
          </a:bodyPr>
          <a:lstStyle>
            <a:lvl1pPr marL="0" indent="0">
              <a:lnSpc>
                <a:spcPct val="90000"/>
              </a:lnSpc>
              <a:spcBef>
                <a:spcPts val="0"/>
              </a:spcBef>
              <a:spcAft>
                <a:spcPts val="1200"/>
              </a:spcAft>
              <a:buClr>
                <a:schemeClr val="tx1"/>
              </a:buClr>
              <a:buNone/>
              <a:defRPr sz="2800" b="0" i="0">
                <a:latin typeface="Times New Roman" panose="02020603050405020304" pitchFamily="18" charset="0"/>
              </a:defRPr>
            </a:lvl1pPr>
            <a:lvl2pPr marL="0" indent="0">
              <a:lnSpc>
                <a:spcPct val="100000"/>
              </a:lnSpc>
              <a:spcBef>
                <a:spcPts val="0"/>
              </a:spcBef>
              <a:spcAft>
                <a:spcPts val="300"/>
              </a:spcAft>
              <a:buClr>
                <a:schemeClr val="tx1"/>
              </a:buClr>
              <a:buFont typeface="Arial" panose="020B0604020202020204" pitchFamily="34" charset="0"/>
              <a:buNone/>
              <a:tabLst/>
              <a:defRPr sz="1200"/>
            </a:lvl2pPr>
            <a:lvl3pPr marL="171450" indent="-161925">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dirty="0"/>
              <a:t>Click to edit Master text</a:t>
            </a:r>
          </a:p>
          <a:p>
            <a:pPr lvl="1"/>
            <a:r>
              <a:rPr lang="en-US" dirty="0"/>
              <a:t>Second level</a:t>
            </a:r>
          </a:p>
          <a:p>
            <a:pPr lvl="2"/>
            <a:r>
              <a:rPr lang="en-US" dirty="0"/>
              <a:t>Third Level</a:t>
            </a:r>
          </a:p>
        </p:txBody>
      </p:sp>
      <p:sp>
        <p:nvSpPr>
          <p:cNvPr id="42" name="Text Placeholder 6">
            <a:extLst>
              <a:ext uri="{FF2B5EF4-FFF2-40B4-BE49-F238E27FC236}">
                <a16:creationId xmlns:a16="http://schemas.microsoft.com/office/drawing/2014/main" id="{C266DDC7-606B-9743-924B-E615CB84835C}"/>
              </a:ext>
            </a:extLst>
          </p:cNvPr>
          <p:cNvSpPr>
            <a:spLocks noGrp="1"/>
          </p:cNvSpPr>
          <p:nvPr>
            <p:ph type="body" sz="quarter" idx="27" hasCustomPrompt="1"/>
          </p:nvPr>
        </p:nvSpPr>
        <p:spPr>
          <a:xfrm>
            <a:off x="9210040" y="1503363"/>
            <a:ext cx="506413" cy="850900"/>
          </a:xfrm>
        </p:spPr>
        <p:txBody>
          <a:bodyPr>
            <a:normAutofit/>
          </a:bodyPr>
          <a:lstStyle>
            <a:lvl1pPr marL="0" indent="0">
              <a:buNone/>
              <a:defRPr sz="5400" b="0" i="0">
                <a:latin typeface="Times New Roman" panose="02020603050405020304" pitchFamily="18"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4</a:t>
            </a:r>
          </a:p>
        </p:txBody>
      </p:sp>
      <p:sp>
        <p:nvSpPr>
          <p:cNvPr id="44" name="Text Placeholder 6">
            <a:extLst>
              <a:ext uri="{FF2B5EF4-FFF2-40B4-BE49-F238E27FC236}">
                <a16:creationId xmlns:a16="http://schemas.microsoft.com/office/drawing/2014/main" id="{0F2FDF4F-E1B4-8047-B032-B35D98ECECE9}"/>
              </a:ext>
            </a:extLst>
          </p:cNvPr>
          <p:cNvSpPr>
            <a:spLocks noGrp="1"/>
          </p:cNvSpPr>
          <p:nvPr>
            <p:ph type="body" sz="quarter" idx="29" hasCustomPrompt="1"/>
          </p:nvPr>
        </p:nvSpPr>
        <p:spPr>
          <a:xfrm>
            <a:off x="533400" y="3819843"/>
            <a:ext cx="506413" cy="850900"/>
          </a:xfrm>
        </p:spPr>
        <p:txBody>
          <a:bodyPr>
            <a:normAutofit/>
          </a:bodyPr>
          <a:lstStyle>
            <a:lvl1pPr marL="0" indent="0">
              <a:buNone/>
              <a:defRPr sz="5400" b="0" i="0">
                <a:latin typeface="Times New Roman" panose="02020603050405020304" pitchFamily="18"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1</a:t>
            </a:r>
          </a:p>
        </p:txBody>
      </p:sp>
      <p:sp>
        <p:nvSpPr>
          <p:cNvPr id="46" name="Text Placeholder 6">
            <a:extLst>
              <a:ext uri="{FF2B5EF4-FFF2-40B4-BE49-F238E27FC236}">
                <a16:creationId xmlns:a16="http://schemas.microsoft.com/office/drawing/2014/main" id="{F06E274B-F70F-6343-ACE5-E9AF49D6FD56}"/>
              </a:ext>
            </a:extLst>
          </p:cNvPr>
          <p:cNvSpPr>
            <a:spLocks noGrp="1"/>
          </p:cNvSpPr>
          <p:nvPr>
            <p:ph type="body" sz="quarter" idx="31" hasCustomPrompt="1"/>
          </p:nvPr>
        </p:nvSpPr>
        <p:spPr>
          <a:xfrm>
            <a:off x="3459480" y="3819843"/>
            <a:ext cx="506413" cy="850900"/>
          </a:xfrm>
        </p:spPr>
        <p:txBody>
          <a:bodyPr>
            <a:normAutofit/>
          </a:bodyPr>
          <a:lstStyle>
            <a:lvl1pPr marL="0" indent="0">
              <a:buNone/>
              <a:defRPr sz="5400" b="0" i="0">
                <a:latin typeface="Times New Roman" panose="02020603050405020304" pitchFamily="18"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2</a:t>
            </a:r>
          </a:p>
        </p:txBody>
      </p:sp>
      <p:sp>
        <p:nvSpPr>
          <p:cNvPr id="48" name="Text Placeholder 6">
            <a:extLst>
              <a:ext uri="{FF2B5EF4-FFF2-40B4-BE49-F238E27FC236}">
                <a16:creationId xmlns:a16="http://schemas.microsoft.com/office/drawing/2014/main" id="{5B678DB4-E6FF-CD4B-9D36-A0FCCE4A06BF}"/>
              </a:ext>
            </a:extLst>
          </p:cNvPr>
          <p:cNvSpPr>
            <a:spLocks noGrp="1"/>
          </p:cNvSpPr>
          <p:nvPr>
            <p:ph type="body" sz="quarter" idx="33" hasCustomPrompt="1"/>
          </p:nvPr>
        </p:nvSpPr>
        <p:spPr>
          <a:xfrm>
            <a:off x="6314440" y="3819843"/>
            <a:ext cx="506413" cy="850900"/>
          </a:xfrm>
        </p:spPr>
        <p:txBody>
          <a:bodyPr>
            <a:normAutofit/>
          </a:bodyPr>
          <a:lstStyle>
            <a:lvl1pPr marL="0" indent="0">
              <a:buNone/>
              <a:defRPr sz="5400" b="0" i="0">
                <a:latin typeface="Times New Roman" panose="02020603050405020304" pitchFamily="18"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3</a:t>
            </a:r>
          </a:p>
        </p:txBody>
      </p:sp>
      <p:sp>
        <p:nvSpPr>
          <p:cNvPr id="50" name="Text Placeholder 6">
            <a:extLst>
              <a:ext uri="{FF2B5EF4-FFF2-40B4-BE49-F238E27FC236}">
                <a16:creationId xmlns:a16="http://schemas.microsoft.com/office/drawing/2014/main" id="{14744B60-4606-B945-AE54-D8DC6B7E3C24}"/>
              </a:ext>
            </a:extLst>
          </p:cNvPr>
          <p:cNvSpPr>
            <a:spLocks noGrp="1"/>
          </p:cNvSpPr>
          <p:nvPr>
            <p:ph type="body" sz="quarter" idx="35" hasCustomPrompt="1"/>
          </p:nvPr>
        </p:nvSpPr>
        <p:spPr>
          <a:xfrm>
            <a:off x="9210040" y="3819843"/>
            <a:ext cx="506413" cy="850900"/>
          </a:xfrm>
        </p:spPr>
        <p:txBody>
          <a:bodyPr>
            <a:normAutofit/>
          </a:bodyPr>
          <a:lstStyle>
            <a:lvl1pPr marL="0" indent="0">
              <a:buNone/>
              <a:defRPr sz="5400" b="0" i="0">
                <a:latin typeface="Times New Roman" panose="02020603050405020304" pitchFamily="18"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4</a:t>
            </a:r>
          </a:p>
        </p:txBody>
      </p:sp>
      <p:sp>
        <p:nvSpPr>
          <p:cNvPr id="51" name="Text Placeholder 5">
            <a:extLst>
              <a:ext uri="{FF2B5EF4-FFF2-40B4-BE49-F238E27FC236}">
                <a16:creationId xmlns:a16="http://schemas.microsoft.com/office/drawing/2014/main" id="{8554712F-8DB6-E548-A8CB-4C8FB0AA9DFE}"/>
              </a:ext>
            </a:extLst>
          </p:cNvPr>
          <p:cNvSpPr>
            <a:spLocks noGrp="1"/>
          </p:cNvSpPr>
          <p:nvPr>
            <p:ph type="body" sz="quarter" idx="36"/>
          </p:nvPr>
        </p:nvSpPr>
        <p:spPr>
          <a:xfrm>
            <a:off x="1080849" y="3810441"/>
            <a:ext cx="1891435" cy="1914720"/>
          </a:xfrm>
        </p:spPr>
        <p:txBody>
          <a:bodyPr>
            <a:noAutofit/>
          </a:bodyPr>
          <a:lstStyle>
            <a:lvl1pPr marL="0" indent="0">
              <a:lnSpc>
                <a:spcPct val="90000"/>
              </a:lnSpc>
              <a:spcBef>
                <a:spcPts val="0"/>
              </a:spcBef>
              <a:spcAft>
                <a:spcPts val="1200"/>
              </a:spcAft>
              <a:buClr>
                <a:schemeClr val="tx1"/>
              </a:buClr>
              <a:buNone/>
              <a:defRPr sz="2800" b="0" i="0">
                <a:latin typeface="Times New Roman" panose="02020603050405020304" pitchFamily="18" charset="0"/>
              </a:defRPr>
            </a:lvl1pPr>
            <a:lvl2pPr marL="0" indent="0">
              <a:lnSpc>
                <a:spcPct val="100000"/>
              </a:lnSpc>
              <a:spcBef>
                <a:spcPts val="0"/>
              </a:spcBef>
              <a:spcAft>
                <a:spcPts val="300"/>
              </a:spcAft>
              <a:buClr>
                <a:schemeClr val="tx1"/>
              </a:buClr>
              <a:buFont typeface="Arial" panose="020B0604020202020204" pitchFamily="34" charset="0"/>
              <a:buNone/>
              <a:tabLst/>
              <a:defRPr sz="1200"/>
            </a:lvl2pPr>
            <a:lvl3pPr marL="171450" indent="-161925">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dirty="0"/>
              <a:t>Click to edit Master text</a:t>
            </a:r>
          </a:p>
          <a:p>
            <a:pPr lvl="1"/>
            <a:r>
              <a:rPr lang="en-US" dirty="0"/>
              <a:t>Second level</a:t>
            </a:r>
          </a:p>
          <a:p>
            <a:pPr lvl="2"/>
            <a:r>
              <a:rPr lang="en-US" dirty="0"/>
              <a:t>Third Level</a:t>
            </a:r>
          </a:p>
        </p:txBody>
      </p:sp>
      <p:sp>
        <p:nvSpPr>
          <p:cNvPr id="52" name="Text Placeholder 5">
            <a:extLst>
              <a:ext uri="{FF2B5EF4-FFF2-40B4-BE49-F238E27FC236}">
                <a16:creationId xmlns:a16="http://schemas.microsoft.com/office/drawing/2014/main" id="{30E4A70E-E682-B74D-9229-445ABF3019F4}"/>
              </a:ext>
            </a:extLst>
          </p:cNvPr>
          <p:cNvSpPr>
            <a:spLocks noGrp="1"/>
          </p:cNvSpPr>
          <p:nvPr>
            <p:ph type="body" sz="quarter" idx="37"/>
          </p:nvPr>
        </p:nvSpPr>
        <p:spPr>
          <a:xfrm>
            <a:off x="4006929" y="3810441"/>
            <a:ext cx="1891435" cy="1914720"/>
          </a:xfrm>
        </p:spPr>
        <p:txBody>
          <a:bodyPr>
            <a:noAutofit/>
          </a:bodyPr>
          <a:lstStyle>
            <a:lvl1pPr marL="0" indent="0">
              <a:lnSpc>
                <a:spcPct val="90000"/>
              </a:lnSpc>
              <a:spcBef>
                <a:spcPts val="0"/>
              </a:spcBef>
              <a:spcAft>
                <a:spcPts val="1200"/>
              </a:spcAft>
              <a:buClr>
                <a:schemeClr val="tx1"/>
              </a:buClr>
              <a:buNone/>
              <a:defRPr sz="2800" b="0" i="0">
                <a:latin typeface="Times New Roman" panose="02020603050405020304" pitchFamily="18" charset="0"/>
              </a:defRPr>
            </a:lvl1pPr>
            <a:lvl2pPr marL="0" indent="0">
              <a:lnSpc>
                <a:spcPct val="100000"/>
              </a:lnSpc>
              <a:spcBef>
                <a:spcPts val="0"/>
              </a:spcBef>
              <a:spcAft>
                <a:spcPts val="300"/>
              </a:spcAft>
              <a:buClr>
                <a:schemeClr val="tx1"/>
              </a:buClr>
              <a:buFont typeface="Arial" panose="020B0604020202020204" pitchFamily="34" charset="0"/>
              <a:buNone/>
              <a:tabLst/>
              <a:defRPr sz="1200"/>
            </a:lvl2pPr>
            <a:lvl3pPr marL="171450" indent="-161925">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dirty="0"/>
              <a:t>Click to edit Master text</a:t>
            </a:r>
          </a:p>
          <a:p>
            <a:pPr lvl="1"/>
            <a:r>
              <a:rPr lang="en-US" dirty="0"/>
              <a:t>Second level</a:t>
            </a:r>
          </a:p>
          <a:p>
            <a:pPr lvl="2"/>
            <a:r>
              <a:rPr lang="en-US" dirty="0"/>
              <a:t>Third Level</a:t>
            </a:r>
          </a:p>
        </p:txBody>
      </p:sp>
      <p:sp>
        <p:nvSpPr>
          <p:cNvPr id="53" name="Text Placeholder 5">
            <a:extLst>
              <a:ext uri="{FF2B5EF4-FFF2-40B4-BE49-F238E27FC236}">
                <a16:creationId xmlns:a16="http://schemas.microsoft.com/office/drawing/2014/main" id="{5FB77174-BD07-F04E-A353-44360BAF8C7C}"/>
              </a:ext>
            </a:extLst>
          </p:cNvPr>
          <p:cNvSpPr>
            <a:spLocks noGrp="1"/>
          </p:cNvSpPr>
          <p:nvPr>
            <p:ph type="body" sz="quarter" idx="38"/>
          </p:nvPr>
        </p:nvSpPr>
        <p:spPr>
          <a:xfrm>
            <a:off x="6861889" y="3810441"/>
            <a:ext cx="1891435" cy="1914720"/>
          </a:xfrm>
        </p:spPr>
        <p:txBody>
          <a:bodyPr>
            <a:noAutofit/>
          </a:bodyPr>
          <a:lstStyle>
            <a:lvl1pPr marL="0" indent="0">
              <a:lnSpc>
                <a:spcPct val="90000"/>
              </a:lnSpc>
              <a:spcBef>
                <a:spcPts val="0"/>
              </a:spcBef>
              <a:spcAft>
                <a:spcPts val="1200"/>
              </a:spcAft>
              <a:buClr>
                <a:schemeClr val="tx1"/>
              </a:buClr>
              <a:buNone/>
              <a:defRPr sz="2800" b="0" i="0">
                <a:latin typeface="Times New Roman" panose="02020603050405020304" pitchFamily="18" charset="0"/>
              </a:defRPr>
            </a:lvl1pPr>
            <a:lvl2pPr marL="0" indent="0">
              <a:lnSpc>
                <a:spcPct val="100000"/>
              </a:lnSpc>
              <a:spcBef>
                <a:spcPts val="0"/>
              </a:spcBef>
              <a:spcAft>
                <a:spcPts val="300"/>
              </a:spcAft>
              <a:buClr>
                <a:schemeClr val="tx1"/>
              </a:buClr>
              <a:buFont typeface="Arial" panose="020B0604020202020204" pitchFamily="34" charset="0"/>
              <a:buNone/>
              <a:tabLst/>
              <a:defRPr sz="1200"/>
            </a:lvl2pPr>
            <a:lvl3pPr marL="171450" indent="-161925">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dirty="0"/>
              <a:t>Click to edit Master text</a:t>
            </a:r>
          </a:p>
          <a:p>
            <a:pPr lvl="1"/>
            <a:r>
              <a:rPr lang="en-US" dirty="0"/>
              <a:t>Second level</a:t>
            </a:r>
          </a:p>
          <a:p>
            <a:pPr lvl="2"/>
            <a:r>
              <a:rPr lang="en-US" dirty="0"/>
              <a:t>Third Level</a:t>
            </a:r>
          </a:p>
        </p:txBody>
      </p:sp>
      <p:sp>
        <p:nvSpPr>
          <p:cNvPr id="54" name="Text Placeholder 5">
            <a:extLst>
              <a:ext uri="{FF2B5EF4-FFF2-40B4-BE49-F238E27FC236}">
                <a16:creationId xmlns:a16="http://schemas.microsoft.com/office/drawing/2014/main" id="{C8448701-6803-DB46-A564-9A2712026BD4}"/>
              </a:ext>
            </a:extLst>
          </p:cNvPr>
          <p:cNvSpPr>
            <a:spLocks noGrp="1"/>
          </p:cNvSpPr>
          <p:nvPr>
            <p:ph type="body" sz="quarter" idx="39"/>
          </p:nvPr>
        </p:nvSpPr>
        <p:spPr>
          <a:xfrm>
            <a:off x="9757489" y="3810441"/>
            <a:ext cx="1891435" cy="1914720"/>
          </a:xfrm>
        </p:spPr>
        <p:txBody>
          <a:bodyPr>
            <a:noAutofit/>
          </a:bodyPr>
          <a:lstStyle>
            <a:lvl1pPr marL="0" indent="0">
              <a:lnSpc>
                <a:spcPct val="90000"/>
              </a:lnSpc>
              <a:spcBef>
                <a:spcPts val="0"/>
              </a:spcBef>
              <a:spcAft>
                <a:spcPts val="1200"/>
              </a:spcAft>
              <a:buClr>
                <a:schemeClr val="tx1"/>
              </a:buClr>
              <a:buNone/>
              <a:defRPr sz="2800" b="0" i="0">
                <a:latin typeface="Times New Roman" panose="02020603050405020304" pitchFamily="18" charset="0"/>
              </a:defRPr>
            </a:lvl1pPr>
            <a:lvl2pPr marL="0" indent="0">
              <a:lnSpc>
                <a:spcPct val="100000"/>
              </a:lnSpc>
              <a:spcBef>
                <a:spcPts val="0"/>
              </a:spcBef>
              <a:spcAft>
                <a:spcPts val="300"/>
              </a:spcAft>
              <a:buClr>
                <a:schemeClr val="tx1"/>
              </a:buClr>
              <a:buFont typeface="Arial" panose="020B0604020202020204" pitchFamily="34" charset="0"/>
              <a:buNone/>
              <a:tabLst/>
              <a:defRPr sz="1200"/>
            </a:lvl2pPr>
            <a:lvl3pPr marL="171450" indent="-161925">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dirty="0"/>
              <a:t>Click to edit Master text</a:t>
            </a:r>
          </a:p>
          <a:p>
            <a:pPr lvl="1"/>
            <a:r>
              <a:rPr lang="en-US" dirty="0"/>
              <a:t>Second level</a:t>
            </a:r>
          </a:p>
          <a:p>
            <a:pPr lvl="2"/>
            <a:r>
              <a:rPr lang="en-US" dirty="0"/>
              <a:t>Third Level</a:t>
            </a:r>
          </a:p>
        </p:txBody>
      </p:sp>
      <p:sp>
        <p:nvSpPr>
          <p:cNvPr id="20" name="Rectangle 19">
            <a:extLst>
              <a:ext uri="{FF2B5EF4-FFF2-40B4-BE49-F238E27FC236}">
                <a16:creationId xmlns:a16="http://schemas.microsoft.com/office/drawing/2014/main" id="{31A44315-D2F3-B940-B7C2-AABD0EB3758A}"/>
              </a:ext>
            </a:extLst>
          </p:cNvPr>
          <p:cNvSpPr/>
          <p:nvPr userDrawn="1"/>
        </p:nvSpPr>
        <p:spPr>
          <a:xfrm>
            <a:off x="0" y="0"/>
            <a:ext cx="12191999" cy="185738"/>
          </a:xfrm>
          <a:prstGeom prst="rect">
            <a:avLst/>
          </a:prstGeom>
          <a:gradFill flip="none" rotWithShape="1">
            <a:gsLst>
              <a:gs pos="3000">
                <a:schemeClr val="accent1"/>
              </a:gs>
              <a:gs pos="100000">
                <a:schemeClr val="accent2"/>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21" name="Rectangle 20">
            <a:extLst>
              <a:ext uri="{FF2B5EF4-FFF2-40B4-BE49-F238E27FC236}">
                <a16:creationId xmlns:a16="http://schemas.microsoft.com/office/drawing/2014/main" id="{380B22CC-6636-8A4D-ACDE-080E262F4ECD}"/>
              </a:ext>
            </a:extLst>
          </p:cNvPr>
          <p:cNvSpPr/>
          <p:nvPr userDrawn="1"/>
        </p:nvSpPr>
        <p:spPr>
          <a:xfrm>
            <a:off x="0" y="495300"/>
            <a:ext cx="100584" cy="76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Tree>
    <p:extLst>
      <p:ext uri="{BB962C8B-B14F-4D97-AF65-F5344CB8AC3E}">
        <p14:creationId xmlns:p14="http://schemas.microsoft.com/office/powerpoint/2010/main" val="3888344476"/>
      </p:ext>
    </p:extLst>
  </p:cSld>
  <p:clrMapOvr>
    <a:masterClrMapping/>
  </p:clrMapOvr>
  <p:extLst>
    <p:ext uri="{DCECCB84-F9BA-43D5-87BE-67443E8EF086}">
      <p15:sldGuideLst xmlns:p15="http://schemas.microsoft.com/office/powerpoint/2012/main">
        <p15:guide id="2" orient="horz" pos="2160">
          <p15:clr>
            <a:srgbClr val="FBAE40"/>
          </p15:clr>
        </p15:guide>
        <p15:guide id="4" orient="horz" pos="792">
          <p15:clr>
            <a:srgbClr val="FBAE40"/>
          </p15:clr>
        </p15:guide>
        <p15:guide id="5" orient="horz" pos="4032">
          <p15:clr>
            <a:srgbClr val="FBAE40"/>
          </p15:clr>
        </p15:guide>
        <p15:guide id="6" orient="horz" pos="2400" userDrawn="1">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w/Large Number three row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735480F-7577-0345-A6C0-390BEB194D26}"/>
              </a:ext>
            </a:extLst>
          </p:cNvPr>
          <p:cNvSpPr>
            <a:spLocks noGrp="1"/>
          </p:cNvSpPr>
          <p:nvPr>
            <p:ph type="title" hasCustomPrompt="1"/>
          </p:nvPr>
        </p:nvSpPr>
        <p:spPr>
          <a:xfrm>
            <a:off x="609600" y="495300"/>
            <a:ext cx="10829365" cy="647700"/>
          </a:xfrm>
        </p:spPr>
        <p:txBody>
          <a:bodyPr anchor="t" anchorCtr="0">
            <a:noAutofit/>
          </a:bodyPr>
          <a:lstStyle>
            <a:lvl1pPr>
              <a:defRPr sz="3600" b="0" i="0" spc="0" baseline="0">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3" name="Slide Number Placeholder 2">
            <a:extLst>
              <a:ext uri="{FF2B5EF4-FFF2-40B4-BE49-F238E27FC236}">
                <a16:creationId xmlns:a16="http://schemas.microsoft.com/office/drawing/2014/main" id="{D6395E53-95C5-DB49-B6E6-71E0C80887BF}"/>
              </a:ext>
            </a:extLst>
          </p:cNvP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a:p>
        </p:txBody>
      </p:sp>
      <p:sp>
        <p:nvSpPr>
          <p:cNvPr id="6" name="Text Placeholder 5">
            <a:extLst>
              <a:ext uri="{FF2B5EF4-FFF2-40B4-BE49-F238E27FC236}">
                <a16:creationId xmlns:a16="http://schemas.microsoft.com/office/drawing/2014/main" id="{4A34E86F-C569-9647-9E50-D6B395BFDCE4}"/>
              </a:ext>
            </a:extLst>
          </p:cNvPr>
          <p:cNvSpPr>
            <a:spLocks noGrp="1"/>
          </p:cNvSpPr>
          <p:nvPr>
            <p:ph type="body" sz="quarter" idx="17"/>
          </p:nvPr>
        </p:nvSpPr>
        <p:spPr>
          <a:xfrm>
            <a:off x="1219200" y="1768371"/>
            <a:ext cx="1676400" cy="687568"/>
          </a:xfrm>
        </p:spPr>
        <p:txBody>
          <a:bodyPr>
            <a:noAutofit/>
          </a:bodyPr>
          <a:lstStyle>
            <a:lvl1pPr marL="0" indent="0">
              <a:lnSpc>
                <a:spcPct val="90000"/>
              </a:lnSpc>
              <a:spcBef>
                <a:spcPts val="0"/>
              </a:spcBef>
              <a:spcAft>
                <a:spcPts val="1200"/>
              </a:spcAft>
              <a:buClr>
                <a:schemeClr val="tx1"/>
              </a:buClr>
              <a:buNone/>
              <a:defRPr sz="2800" b="0" i="0">
                <a:latin typeface="Times New Roman" panose="02020603050405020304" pitchFamily="18" charset="0"/>
              </a:defRPr>
            </a:lvl1pPr>
            <a:lvl2pPr marL="0" indent="0">
              <a:lnSpc>
                <a:spcPct val="100000"/>
              </a:lnSpc>
              <a:spcBef>
                <a:spcPts val="0"/>
              </a:spcBef>
              <a:spcAft>
                <a:spcPts val="300"/>
              </a:spcAft>
              <a:buClr>
                <a:schemeClr val="tx1"/>
              </a:buClr>
              <a:buFont typeface="Arial" panose="020B0604020202020204" pitchFamily="34" charset="0"/>
              <a:buNone/>
              <a:tabLst/>
              <a:defRPr sz="1200"/>
            </a:lvl2pPr>
            <a:lvl3pPr marL="171450" indent="-161925">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dirty="0"/>
              <a:t>Click to edit</a:t>
            </a:r>
          </a:p>
        </p:txBody>
      </p:sp>
      <p:sp>
        <p:nvSpPr>
          <p:cNvPr id="37" name="Text Placeholder 5">
            <a:extLst>
              <a:ext uri="{FF2B5EF4-FFF2-40B4-BE49-F238E27FC236}">
                <a16:creationId xmlns:a16="http://schemas.microsoft.com/office/drawing/2014/main" id="{344C76D6-790C-6E41-A8D1-EDCADFAC5B9A}"/>
              </a:ext>
            </a:extLst>
          </p:cNvPr>
          <p:cNvSpPr>
            <a:spLocks noGrp="1"/>
          </p:cNvSpPr>
          <p:nvPr>
            <p:ph type="body" sz="quarter" idx="22"/>
          </p:nvPr>
        </p:nvSpPr>
        <p:spPr>
          <a:xfrm>
            <a:off x="3041248" y="1768371"/>
            <a:ext cx="8037653" cy="997020"/>
          </a:xfrm>
        </p:spPr>
        <p:txBody>
          <a:bodyPr>
            <a:noAutofit/>
          </a:bodyPr>
          <a:lstStyle>
            <a:lvl1pPr marL="0" indent="0">
              <a:lnSpc>
                <a:spcPct val="100000"/>
              </a:lnSpc>
              <a:spcBef>
                <a:spcPts val="0"/>
              </a:spcBef>
              <a:spcAft>
                <a:spcPts val="1200"/>
              </a:spcAft>
              <a:buClr>
                <a:schemeClr val="tx1"/>
              </a:buClr>
              <a:buNone/>
              <a:defRPr sz="1400" b="0">
                <a:latin typeface="Arial" panose="020B0604020202020204" pitchFamily="34" charset="0"/>
                <a:cs typeface="Arial" panose="020B0604020202020204" pitchFamily="34" charset="0"/>
              </a:defRPr>
            </a:lvl1pPr>
            <a:lvl2pPr marL="171450" indent="-171450">
              <a:lnSpc>
                <a:spcPct val="100000"/>
              </a:lnSpc>
              <a:spcBef>
                <a:spcPts val="0"/>
              </a:spcBef>
              <a:spcAft>
                <a:spcPts val="300"/>
              </a:spcAft>
              <a:buClr>
                <a:schemeClr val="tx1"/>
              </a:buClr>
              <a:buFont typeface="Arial" panose="020B0604020202020204" pitchFamily="34" charset="0"/>
              <a:buChar char="•"/>
              <a:tabLst/>
              <a:defRPr sz="1200"/>
            </a:lvl2pPr>
            <a:lvl3pPr marL="344488" indent="-173038">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a:t>Click to edit Master text</a:t>
            </a:r>
          </a:p>
          <a:p>
            <a:pPr lvl="1"/>
            <a:r>
              <a:rPr lang="en-US"/>
              <a:t>Second level</a:t>
            </a:r>
          </a:p>
          <a:p>
            <a:pPr lvl="2"/>
            <a:r>
              <a:rPr lang="en-US"/>
              <a:t>Third Level</a:t>
            </a:r>
          </a:p>
        </p:txBody>
      </p:sp>
      <p:sp>
        <p:nvSpPr>
          <p:cNvPr id="8" name="Text Placeholder 7">
            <a:extLst>
              <a:ext uri="{FF2B5EF4-FFF2-40B4-BE49-F238E27FC236}">
                <a16:creationId xmlns:a16="http://schemas.microsoft.com/office/drawing/2014/main" id="{6E7A6A14-60E2-EF49-9462-F847863F08EF}"/>
              </a:ext>
            </a:extLst>
          </p:cNvPr>
          <p:cNvSpPr>
            <a:spLocks noGrp="1"/>
          </p:cNvSpPr>
          <p:nvPr>
            <p:ph type="body" sz="quarter" idx="23" hasCustomPrompt="1"/>
          </p:nvPr>
        </p:nvSpPr>
        <p:spPr>
          <a:xfrm>
            <a:off x="625475" y="1768475"/>
            <a:ext cx="455613" cy="898525"/>
          </a:xfrm>
        </p:spPr>
        <p:txBody>
          <a:bodyPr>
            <a:noAutofit/>
          </a:bodyPr>
          <a:lstStyle>
            <a:lvl1pPr marL="0" indent="0">
              <a:buNone/>
              <a:defRPr sz="6600" b="0" i="0">
                <a:latin typeface="Times New Roman" panose="02020603050405020304" pitchFamily="18"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1</a:t>
            </a:r>
          </a:p>
        </p:txBody>
      </p:sp>
      <p:sp>
        <p:nvSpPr>
          <p:cNvPr id="43" name="Text Placeholder 5">
            <a:extLst>
              <a:ext uri="{FF2B5EF4-FFF2-40B4-BE49-F238E27FC236}">
                <a16:creationId xmlns:a16="http://schemas.microsoft.com/office/drawing/2014/main" id="{4232C291-A964-844C-9BAA-3C1B9AE6608E}"/>
              </a:ext>
            </a:extLst>
          </p:cNvPr>
          <p:cNvSpPr>
            <a:spLocks noGrp="1"/>
          </p:cNvSpPr>
          <p:nvPr>
            <p:ph type="body" sz="quarter" idx="24"/>
          </p:nvPr>
        </p:nvSpPr>
        <p:spPr>
          <a:xfrm>
            <a:off x="1219200" y="3211091"/>
            <a:ext cx="1676400" cy="687568"/>
          </a:xfrm>
        </p:spPr>
        <p:txBody>
          <a:bodyPr>
            <a:noAutofit/>
          </a:bodyPr>
          <a:lstStyle>
            <a:lvl1pPr marL="0" indent="0">
              <a:lnSpc>
                <a:spcPct val="90000"/>
              </a:lnSpc>
              <a:spcBef>
                <a:spcPts val="0"/>
              </a:spcBef>
              <a:spcAft>
                <a:spcPts val="1200"/>
              </a:spcAft>
              <a:buClr>
                <a:schemeClr val="tx1"/>
              </a:buClr>
              <a:buNone/>
              <a:defRPr sz="2800" b="0" i="0">
                <a:latin typeface="Times New Roman" panose="02020603050405020304" pitchFamily="18" charset="0"/>
              </a:defRPr>
            </a:lvl1pPr>
            <a:lvl2pPr marL="0" indent="0">
              <a:lnSpc>
                <a:spcPct val="100000"/>
              </a:lnSpc>
              <a:spcBef>
                <a:spcPts val="0"/>
              </a:spcBef>
              <a:spcAft>
                <a:spcPts val="300"/>
              </a:spcAft>
              <a:buClr>
                <a:schemeClr val="tx1"/>
              </a:buClr>
              <a:buFont typeface="Arial" panose="020B0604020202020204" pitchFamily="34" charset="0"/>
              <a:buNone/>
              <a:tabLst/>
              <a:defRPr sz="1200"/>
            </a:lvl2pPr>
            <a:lvl3pPr marL="171450" indent="-161925">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dirty="0"/>
              <a:t>Click to edit</a:t>
            </a:r>
          </a:p>
        </p:txBody>
      </p:sp>
      <p:sp>
        <p:nvSpPr>
          <p:cNvPr id="47" name="Text Placeholder 7">
            <a:extLst>
              <a:ext uri="{FF2B5EF4-FFF2-40B4-BE49-F238E27FC236}">
                <a16:creationId xmlns:a16="http://schemas.microsoft.com/office/drawing/2014/main" id="{D24A419F-51EE-2142-B87C-0ABA49DC6E24}"/>
              </a:ext>
            </a:extLst>
          </p:cNvPr>
          <p:cNvSpPr>
            <a:spLocks noGrp="1"/>
          </p:cNvSpPr>
          <p:nvPr>
            <p:ph type="body" sz="quarter" idx="26" hasCustomPrompt="1"/>
          </p:nvPr>
        </p:nvSpPr>
        <p:spPr>
          <a:xfrm>
            <a:off x="625475" y="3211195"/>
            <a:ext cx="455613" cy="898525"/>
          </a:xfrm>
        </p:spPr>
        <p:txBody>
          <a:bodyPr>
            <a:noAutofit/>
          </a:bodyPr>
          <a:lstStyle>
            <a:lvl1pPr marL="0" indent="0">
              <a:buNone/>
              <a:defRPr sz="6600" b="0" i="0">
                <a:latin typeface="Times New Roman" panose="02020603050405020304" pitchFamily="18"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2</a:t>
            </a:r>
          </a:p>
        </p:txBody>
      </p:sp>
      <p:sp>
        <p:nvSpPr>
          <p:cNvPr id="49" name="Text Placeholder 5">
            <a:extLst>
              <a:ext uri="{FF2B5EF4-FFF2-40B4-BE49-F238E27FC236}">
                <a16:creationId xmlns:a16="http://schemas.microsoft.com/office/drawing/2014/main" id="{D4FAC510-8303-F545-9C84-D613FA4857C7}"/>
              </a:ext>
            </a:extLst>
          </p:cNvPr>
          <p:cNvSpPr>
            <a:spLocks noGrp="1"/>
          </p:cNvSpPr>
          <p:nvPr>
            <p:ph type="body" sz="quarter" idx="27"/>
          </p:nvPr>
        </p:nvSpPr>
        <p:spPr>
          <a:xfrm>
            <a:off x="1219200" y="4674131"/>
            <a:ext cx="1676400" cy="687568"/>
          </a:xfrm>
        </p:spPr>
        <p:txBody>
          <a:bodyPr>
            <a:noAutofit/>
          </a:bodyPr>
          <a:lstStyle>
            <a:lvl1pPr marL="0" indent="0">
              <a:lnSpc>
                <a:spcPct val="90000"/>
              </a:lnSpc>
              <a:spcBef>
                <a:spcPts val="0"/>
              </a:spcBef>
              <a:spcAft>
                <a:spcPts val="1200"/>
              </a:spcAft>
              <a:buClr>
                <a:schemeClr val="tx1"/>
              </a:buClr>
              <a:buNone/>
              <a:defRPr sz="2800" b="0" i="0">
                <a:latin typeface="Times New Roman" panose="02020603050405020304" pitchFamily="18" charset="0"/>
              </a:defRPr>
            </a:lvl1pPr>
            <a:lvl2pPr marL="0" indent="0">
              <a:lnSpc>
                <a:spcPct val="100000"/>
              </a:lnSpc>
              <a:spcBef>
                <a:spcPts val="0"/>
              </a:spcBef>
              <a:spcAft>
                <a:spcPts val="300"/>
              </a:spcAft>
              <a:buClr>
                <a:schemeClr val="tx1"/>
              </a:buClr>
              <a:buFont typeface="Arial" panose="020B0604020202020204" pitchFamily="34" charset="0"/>
              <a:buNone/>
              <a:tabLst/>
              <a:defRPr sz="1200"/>
            </a:lvl2pPr>
            <a:lvl3pPr marL="171450" indent="-161925">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dirty="0"/>
              <a:t>Click to edit</a:t>
            </a:r>
          </a:p>
        </p:txBody>
      </p:sp>
      <p:sp>
        <p:nvSpPr>
          <p:cNvPr id="56" name="Text Placeholder 7">
            <a:extLst>
              <a:ext uri="{FF2B5EF4-FFF2-40B4-BE49-F238E27FC236}">
                <a16:creationId xmlns:a16="http://schemas.microsoft.com/office/drawing/2014/main" id="{25BBB6F0-D714-3643-BA3B-1B3EC3D132CC}"/>
              </a:ext>
            </a:extLst>
          </p:cNvPr>
          <p:cNvSpPr>
            <a:spLocks noGrp="1"/>
          </p:cNvSpPr>
          <p:nvPr>
            <p:ph type="body" sz="quarter" idx="29" hasCustomPrompt="1"/>
          </p:nvPr>
        </p:nvSpPr>
        <p:spPr>
          <a:xfrm>
            <a:off x="625475" y="4674235"/>
            <a:ext cx="455613" cy="898525"/>
          </a:xfrm>
        </p:spPr>
        <p:txBody>
          <a:bodyPr>
            <a:noAutofit/>
          </a:bodyPr>
          <a:lstStyle>
            <a:lvl1pPr marL="0" indent="0">
              <a:buNone/>
              <a:defRPr sz="6600" b="0" i="0">
                <a:latin typeface="Times New Roman" panose="02020603050405020304" pitchFamily="18"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3</a:t>
            </a:r>
          </a:p>
        </p:txBody>
      </p:sp>
      <p:sp>
        <p:nvSpPr>
          <p:cNvPr id="57" name="Text Placeholder 5">
            <a:extLst>
              <a:ext uri="{FF2B5EF4-FFF2-40B4-BE49-F238E27FC236}">
                <a16:creationId xmlns:a16="http://schemas.microsoft.com/office/drawing/2014/main" id="{430A826A-742D-3A43-A99A-84BD538EF5CA}"/>
              </a:ext>
            </a:extLst>
          </p:cNvPr>
          <p:cNvSpPr>
            <a:spLocks noGrp="1"/>
          </p:cNvSpPr>
          <p:nvPr>
            <p:ph type="body" sz="quarter" idx="30"/>
          </p:nvPr>
        </p:nvSpPr>
        <p:spPr>
          <a:xfrm>
            <a:off x="3041248" y="3200931"/>
            <a:ext cx="8037653" cy="997020"/>
          </a:xfrm>
        </p:spPr>
        <p:txBody>
          <a:bodyPr>
            <a:noAutofit/>
          </a:bodyPr>
          <a:lstStyle>
            <a:lvl1pPr marL="0" indent="0">
              <a:lnSpc>
                <a:spcPct val="100000"/>
              </a:lnSpc>
              <a:spcBef>
                <a:spcPts val="0"/>
              </a:spcBef>
              <a:spcAft>
                <a:spcPts val="1200"/>
              </a:spcAft>
              <a:buClr>
                <a:schemeClr val="tx1"/>
              </a:buClr>
              <a:buNone/>
              <a:defRPr sz="1400" b="0">
                <a:latin typeface="Arial" panose="020B0604020202020204" pitchFamily="34" charset="0"/>
                <a:cs typeface="Arial" panose="020B0604020202020204" pitchFamily="34" charset="0"/>
              </a:defRPr>
            </a:lvl1pPr>
            <a:lvl2pPr marL="171450" indent="-171450">
              <a:lnSpc>
                <a:spcPct val="100000"/>
              </a:lnSpc>
              <a:spcBef>
                <a:spcPts val="0"/>
              </a:spcBef>
              <a:spcAft>
                <a:spcPts val="300"/>
              </a:spcAft>
              <a:buClr>
                <a:schemeClr val="tx1"/>
              </a:buClr>
              <a:buFont typeface="Arial" panose="020B0604020202020204" pitchFamily="34" charset="0"/>
              <a:buChar char="•"/>
              <a:tabLst/>
              <a:defRPr sz="1200"/>
            </a:lvl2pPr>
            <a:lvl3pPr marL="344488" indent="-173038">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a:t>Click to edit Master text</a:t>
            </a:r>
          </a:p>
          <a:p>
            <a:pPr lvl="1"/>
            <a:r>
              <a:rPr lang="en-US"/>
              <a:t>Second level</a:t>
            </a:r>
          </a:p>
          <a:p>
            <a:pPr lvl="2"/>
            <a:r>
              <a:rPr lang="en-US"/>
              <a:t>Third Level</a:t>
            </a:r>
          </a:p>
        </p:txBody>
      </p:sp>
      <p:sp>
        <p:nvSpPr>
          <p:cNvPr id="58" name="Text Placeholder 5">
            <a:extLst>
              <a:ext uri="{FF2B5EF4-FFF2-40B4-BE49-F238E27FC236}">
                <a16:creationId xmlns:a16="http://schemas.microsoft.com/office/drawing/2014/main" id="{48E564AF-B3A8-C54F-9B99-6B2F1FE67794}"/>
              </a:ext>
            </a:extLst>
          </p:cNvPr>
          <p:cNvSpPr>
            <a:spLocks noGrp="1"/>
          </p:cNvSpPr>
          <p:nvPr>
            <p:ph type="body" sz="quarter" idx="31"/>
          </p:nvPr>
        </p:nvSpPr>
        <p:spPr>
          <a:xfrm>
            <a:off x="3041248" y="4663971"/>
            <a:ext cx="8037653" cy="997020"/>
          </a:xfrm>
        </p:spPr>
        <p:txBody>
          <a:bodyPr>
            <a:noAutofit/>
          </a:bodyPr>
          <a:lstStyle>
            <a:lvl1pPr marL="0" indent="0">
              <a:lnSpc>
                <a:spcPct val="100000"/>
              </a:lnSpc>
              <a:spcBef>
                <a:spcPts val="0"/>
              </a:spcBef>
              <a:spcAft>
                <a:spcPts val="1200"/>
              </a:spcAft>
              <a:buClr>
                <a:schemeClr val="tx1"/>
              </a:buClr>
              <a:buNone/>
              <a:defRPr sz="1400" b="0">
                <a:latin typeface="Arial" panose="020B0604020202020204" pitchFamily="34" charset="0"/>
                <a:cs typeface="Arial" panose="020B0604020202020204" pitchFamily="34" charset="0"/>
              </a:defRPr>
            </a:lvl1pPr>
            <a:lvl2pPr marL="171450" indent="-171450">
              <a:lnSpc>
                <a:spcPct val="100000"/>
              </a:lnSpc>
              <a:spcBef>
                <a:spcPts val="0"/>
              </a:spcBef>
              <a:spcAft>
                <a:spcPts val="300"/>
              </a:spcAft>
              <a:buClr>
                <a:schemeClr val="tx1"/>
              </a:buClr>
              <a:buFont typeface="Arial" panose="020B0604020202020204" pitchFamily="34" charset="0"/>
              <a:buChar char="•"/>
              <a:tabLst/>
              <a:defRPr sz="1200"/>
            </a:lvl2pPr>
            <a:lvl3pPr marL="344488" indent="-173038">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a:t>Click to edit Master text</a:t>
            </a:r>
          </a:p>
          <a:p>
            <a:pPr lvl="1"/>
            <a:r>
              <a:rPr lang="en-US"/>
              <a:t>Second level</a:t>
            </a:r>
          </a:p>
          <a:p>
            <a:pPr lvl="2"/>
            <a:r>
              <a:rPr lang="en-US"/>
              <a:t>Third Level</a:t>
            </a:r>
          </a:p>
        </p:txBody>
      </p:sp>
      <p:sp>
        <p:nvSpPr>
          <p:cNvPr id="13" name="Rectangle 12">
            <a:extLst>
              <a:ext uri="{FF2B5EF4-FFF2-40B4-BE49-F238E27FC236}">
                <a16:creationId xmlns:a16="http://schemas.microsoft.com/office/drawing/2014/main" id="{6FB0BDF8-6842-7C40-9F75-85E0E76177E3}"/>
              </a:ext>
            </a:extLst>
          </p:cNvPr>
          <p:cNvSpPr/>
          <p:nvPr userDrawn="1"/>
        </p:nvSpPr>
        <p:spPr>
          <a:xfrm>
            <a:off x="0" y="0"/>
            <a:ext cx="12191999" cy="185738"/>
          </a:xfrm>
          <a:prstGeom prst="rect">
            <a:avLst/>
          </a:prstGeom>
          <a:gradFill flip="none" rotWithShape="1">
            <a:gsLst>
              <a:gs pos="3000">
                <a:schemeClr val="accent1"/>
              </a:gs>
              <a:gs pos="100000">
                <a:schemeClr val="accent2"/>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14" name="Rectangle 13">
            <a:extLst>
              <a:ext uri="{FF2B5EF4-FFF2-40B4-BE49-F238E27FC236}">
                <a16:creationId xmlns:a16="http://schemas.microsoft.com/office/drawing/2014/main" id="{9CFA11AA-0151-BA46-8DBE-C643EED1F52D}"/>
              </a:ext>
            </a:extLst>
          </p:cNvPr>
          <p:cNvSpPr/>
          <p:nvPr userDrawn="1"/>
        </p:nvSpPr>
        <p:spPr>
          <a:xfrm>
            <a:off x="0" y="495300"/>
            <a:ext cx="100584" cy="76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Tree>
    <p:extLst>
      <p:ext uri="{BB962C8B-B14F-4D97-AF65-F5344CB8AC3E}">
        <p14:creationId xmlns:p14="http://schemas.microsoft.com/office/powerpoint/2010/main" val="3916473598"/>
      </p:ext>
    </p:extLst>
  </p:cSld>
  <p:clrMapOvr>
    <a:masterClrMapping/>
  </p:clrMapOvr>
  <p:extLst>
    <p:ext uri="{DCECCB84-F9BA-43D5-87BE-67443E8EF086}">
      <p15:sldGuideLst xmlns:p15="http://schemas.microsoft.com/office/powerpoint/2012/main">
        <p15:guide id="2" orient="horz" pos="2160">
          <p15:clr>
            <a:srgbClr val="FBAE40"/>
          </p15:clr>
        </p15:guide>
        <p15:guide id="4" orient="horz" pos="792">
          <p15:clr>
            <a:srgbClr val="FBAE40"/>
          </p15:clr>
        </p15:guide>
        <p15:guide id="5" orient="horz" pos="4032">
          <p15:clr>
            <a:srgbClr val="FBAE40"/>
          </p15:clr>
        </p15:guide>
        <p15:guide id="6" orient="horz" pos="2400" userDrawn="1">
          <p15:clr>
            <a:srgbClr val="FBAE40"/>
          </p15:clr>
        </p15:guide>
        <p15:guide id="7" pos="720" userDrawn="1">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_Title with Three rows and Large Subhea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735480F-7577-0345-A6C0-390BEB194D26}"/>
              </a:ext>
            </a:extLst>
          </p:cNvPr>
          <p:cNvSpPr>
            <a:spLocks noGrp="1"/>
          </p:cNvSpPr>
          <p:nvPr>
            <p:ph type="title" hasCustomPrompt="1"/>
          </p:nvPr>
        </p:nvSpPr>
        <p:spPr>
          <a:xfrm>
            <a:off x="609600" y="495300"/>
            <a:ext cx="10829365" cy="647700"/>
          </a:xfrm>
        </p:spPr>
        <p:txBody>
          <a:bodyPr anchor="t" anchorCtr="0">
            <a:noAutofit/>
          </a:bodyPr>
          <a:lstStyle>
            <a:lvl1pPr>
              <a:defRPr sz="3600" b="0" i="0" spc="0" baseline="0">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3" name="Slide Number Placeholder 2">
            <a:extLst>
              <a:ext uri="{FF2B5EF4-FFF2-40B4-BE49-F238E27FC236}">
                <a16:creationId xmlns:a16="http://schemas.microsoft.com/office/drawing/2014/main" id="{D6395E53-95C5-DB49-B6E6-71E0C80887BF}"/>
              </a:ext>
            </a:extLst>
          </p:cNvP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a:p>
        </p:txBody>
      </p:sp>
      <p:sp>
        <p:nvSpPr>
          <p:cNvPr id="6" name="Text Placeholder 5">
            <a:extLst>
              <a:ext uri="{FF2B5EF4-FFF2-40B4-BE49-F238E27FC236}">
                <a16:creationId xmlns:a16="http://schemas.microsoft.com/office/drawing/2014/main" id="{4A34E86F-C569-9647-9E50-D6B395BFDCE4}"/>
              </a:ext>
            </a:extLst>
          </p:cNvPr>
          <p:cNvSpPr>
            <a:spLocks noGrp="1"/>
          </p:cNvSpPr>
          <p:nvPr>
            <p:ph type="body" sz="quarter" idx="17"/>
          </p:nvPr>
        </p:nvSpPr>
        <p:spPr>
          <a:xfrm>
            <a:off x="609600" y="1768371"/>
            <a:ext cx="2286000" cy="687568"/>
          </a:xfrm>
        </p:spPr>
        <p:txBody>
          <a:bodyPr>
            <a:noAutofit/>
          </a:bodyPr>
          <a:lstStyle>
            <a:lvl1pPr marL="0" indent="0">
              <a:lnSpc>
                <a:spcPct val="90000"/>
              </a:lnSpc>
              <a:spcBef>
                <a:spcPts val="0"/>
              </a:spcBef>
              <a:spcAft>
                <a:spcPts val="1200"/>
              </a:spcAft>
              <a:buClr>
                <a:schemeClr val="tx1"/>
              </a:buClr>
              <a:buNone/>
              <a:defRPr sz="2800" b="0" i="0">
                <a:latin typeface="Times New Roman" panose="02020603050405020304" pitchFamily="18" charset="0"/>
              </a:defRPr>
            </a:lvl1pPr>
            <a:lvl2pPr marL="0" indent="0">
              <a:lnSpc>
                <a:spcPct val="100000"/>
              </a:lnSpc>
              <a:spcBef>
                <a:spcPts val="0"/>
              </a:spcBef>
              <a:spcAft>
                <a:spcPts val="300"/>
              </a:spcAft>
              <a:buClr>
                <a:schemeClr val="tx1"/>
              </a:buClr>
              <a:buFont typeface="Arial" panose="020B0604020202020204" pitchFamily="34" charset="0"/>
              <a:buNone/>
              <a:tabLst/>
              <a:defRPr sz="1200"/>
            </a:lvl2pPr>
            <a:lvl3pPr marL="171450" indent="-161925">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dirty="0"/>
              <a:t>Click to edit</a:t>
            </a:r>
          </a:p>
        </p:txBody>
      </p:sp>
      <p:sp>
        <p:nvSpPr>
          <p:cNvPr id="37" name="Text Placeholder 5">
            <a:extLst>
              <a:ext uri="{FF2B5EF4-FFF2-40B4-BE49-F238E27FC236}">
                <a16:creationId xmlns:a16="http://schemas.microsoft.com/office/drawing/2014/main" id="{344C76D6-790C-6E41-A8D1-EDCADFAC5B9A}"/>
              </a:ext>
            </a:extLst>
          </p:cNvPr>
          <p:cNvSpPr>
            <a:spLocks noGrp="1"/>
          </p:cNvSpPr>
          <p:nvPr>
            <p:ph type="body" sz="quarter" idx="22"/>
          </p:nvPr>
        </p:nvSpPr>
        <p:spPr>
          <a:xfrm>
            <a:off x="3041248" y="1768371"/>
            <a:ext cx="8037653" cy="997020"/>
          </a:xfrm>
        </p:spPr>
        <p:txBody>
          <a:bodyPr>
            <a:noAutofit/>
          </a:bodyPr>
          <a:lstStyle>
            <a:lvl1pPr marL="0" indent="0">
              <a:lnSpc>
                <a:spcPct val="100000"/>
              </a:lnSpc>
              <a:spcBef>
                <a:spcPts val="0"/>
              </a:spcBef>
              <a:spcAft>
                <a:spcPts val="1200"/>
              </a:spcAft>
              <a:buClr>
                <a:schemeClr val="tx1"/>
              </a:buClr>
              <a:buNone/>
              <a:defRPr sz="1400" b="0">
                <a:latin typeface="Arial" panose="020B0604020202020204" pitchFamily="34" charset="0"/>
                <a:cs typeface="Arial" panose="020B0604020202020204" pitchFamily="34" charset="0"/>
              </a:defRPr>
            </a:lvl1pPr>
            <a:lvl2pPr marL="171450" indent="-171450">
              <a:lnSpc>
                <a:spcPct val="100000"/>
              </a:lnSpc>
              <a:spcBef>
                <a:spcPts val="0"/>
              </a:spcBef>
              <a:spcAft>
                <a:spcPts val="300"/>
              </a:spcAft>
              <a:buClr>
                <a:schemeClr val="tx1"/>
              </a:buClr>
              <a:buFont typeface="Arial" panose="020B0604020202020204" pitchFamily="34" charset="0"/>
              <a:buChar char="•"/>
              <a:tabLst/>
              <a:defRPr sz="1200"/>
            </a:lvl2pPr>
            <a:lvl3pPr marL="344488" indent="-173038">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a:t>Click to edit Master text</a:t>
            </a:r>
          </a:p>
          <a:p>
            <a:pPr lvl="1"/>
            <a:r>
              <a:rPr lang="en-US"/>
              <a:t>Second level</a:t>
            </a:r>
          </a:p>
          <a:p>
            <a:pPr lvl="2"/>
            <a:r>
              <a:rPr lang="en-US"/>
              <a:t>Third Level</a:t>
            </a:r>
          </a:p>
        </p:txBody>
      </p:sp>
      <p:sp>
        <p:nvSpPr>
          <p:cNvPr id="43" name="Text Placeholder 5">
            <a:extLst>
              <a:ext uri="{FF2B5EF4-FFF2-40B4-BE49-F238E27FC236}">
                <a16:creationId xmlns:a16="http://schemas.microsoft.com/office/drawing/2014/main" id="{4232C291-A964-844C-9BAA-3C1B9AE6608E}"/>
              </a:ext>
            </a:extLst>
          </p:cNvPr>
          <p:cNvSpPr>
            <a:spLocks noGrp="1"/>
          </p:cNvSpPr>
          <p:nvPr>
            <p:ph type="body" sz="quarter" idx="24"/>
          </p:nvPr>
        </p:nvSpPr>
        <p:spPr>
          <a:xfrm>
            <a:off x="609600" y="3211091"/>
            <a:ext cx="2286000" cy="687568"/>
          </a:xfrm>
        </p:spPr>
        <p:txBody>
          <a:bodyPr>
            <a:noAutofit/>
          </a:bodyPr>
          <a:lstStyle>
            <a:lvl1pPr marL="0" indent="0">
              <a:lnSpc>
                <a:spcPct val="90000"/>
              </a:lnSpc>
              <a:spcBef>
                <a:spcPts val="0"/>
              </a:spcBef>
              <a:spcAft>
                <a:spcPts val="1200"/>
              </a:spcAft>
              <a:buClr>
                <a:schemeClr val="tx1"/>
              </a:buClr>
              <a:buNone/>
              <a:defRPr sz="2800" b="0" i="0">
                <a:latin typeface="Times New Roman" panose="02020603050405020304" pitchFamily="18" charset="0"/>
              </a:defRPr>
            </a:lvl1pPr>
            <a:lvl2pPr marL="0" indent="0">
              <a:lnSpc>
                <a:spcPct val="100000"/>
              </a:lnSpc>
              <a:spcBef>
                <a:spcPts val="0"/>
              </a:spcBef>
              <a:spcAft>
                <a:spcPts val="300"/>
              </a:spcAft>
              <a:buClr>
                <a:schemeClr val="tx1"/>
              </a:buClr>
              <a:buFont typeface="Arial" panose="020B0604020202020204" pitchFamily="34" charset="0"/>
              <a:buNone/>
              <a:tabLst/>
              <a:defRPr sz="1200"/>
            </a:lvl2pPr>
            <a:lvl3pPr marL="171450" indent="-161925">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dirty="0"/>
              <a:t>Click to edit</a:t>
            </a:r>
          </a:p>
        </p:txBody>
      </p:sp>
      <p:sp>
        <p:nvSpPr>
          <p:cNvPr id="49" name="Text Placeholder 5">
            <a:extLst>
              <a:ext uri="{FF2B5EF4-FFF2-40B4-BE49-F238E27FC236}">
                <a16:creationId xmlns:a16="http://schemas.microsoft.com/office/drawing/2014/main" id="{D4FAC510-8303-F545-9C84-D613FA4857C7}"/>
              </a:ext>
            </a:extLst>
          </p:cNvPr>
          <p:cNvSpPr>
            <a:spLocks noGrp="1"/>
          </p:cNvSpPr>
          <p:nvPr>
            <p:ph type="body" sz="quarter" idx="27"/>
          </p:nvPr>
        </p:nvSpPr>
        <p:spPr>
          <a:xfrm>
            <a:off x="609600" y="4674131"/>
            <a:ext cx="2286000" cy="687568"/>
          </a:xfrm>
        </p:spPr>
        <p:txBody>
          <a:bodyPr>
            <a:noAutofit/>
          </a:bodyPr>
          <a:lstStyle>
            <a:lvl1pPr marL="0" indent="0">
              <a:lnSpc>
                <a:spcPct val="90000"/>
              </a:lnSpc>
              <a:spcBef>
                <a:spcPts val="0"/>
              </a:spcBef>
              <a:spcAft>
                <a:spcPts val="1200"/>
              </a:spcAft>
              <a:buClr>
                <a:schemeClr val="tx1"/>
              </a:buClr>
              <a:buNone/>
              <a:defRPr sz="2800" b="0" i="0">
                <a:latin typeface="Times New Roman" panose="02020603050405020304" pitchFamily="18" charset="0"/>
              </a:defRPr>
            </a:lvl1pPr>
            <a:lvl2pPr marL="0" indent="0">
              <a:lnSpc>
                <a:spcPct val="100000"/>
              </a:lnSpc>
              <a:spcBef>
                <a:spcPts val="0"/>
              </a:spcBef>
              <a:spcAft>
                <a:spcPts val="300"/>
              </a:spcAft>
              <a:buClr>
                <a:schemeClr val="tx1"/>
              </a:buClr>
              <a:buFont typeface="Arial" panose="020B0604020202020204" pitchFamily="34" charset="0"/>
              <a:buNone/>
              <a:tabLst/>
              <a:defRPr sz="1200"/>
            </a:lvl2pPr>
            <a:lvl3pPr marL="171450" indent="-161925">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dirty="0"/>
              <a:t>Click to edit</a:t>
            </a:r>
          </a:p>
        </p:txBody>
      </p:sp>
      <p:sp>
        <p:nvSpPr>
          <p:cNvPr id="57" name="Text Placeholder 5">
            <a:extLst>
              <a:ext uri="{FF2B5EF4-FFF2-40B4-BE49-F238E27FC236}">
                <a16:creationId xmlns:a16="http://schemas.microsoft.com/office/drawing/2014/main" id="{430A826A-742D-3A43-A99A-84BD538EF5CA}"/>
              </a:ext>
            </a:extLst>
          </p:cNvPr>
          <p:cNvSpPr>
            <a:spLocks noGrp="1"/>
          </p:cNvSpPr>
          <p:nvPr>
            <p:ph type="body" sz="quarter" idx="30"/>
          </p:nvPr>
        </p:nvSpPr>
        <p:spPr>
          <a:xfrm>
            <a:off x="3041248" y="3200931"/>
            <a:ext cx="8037653" cy="997020"/>
          </a:xfrm>
        </p:spPr>
        <p:txBody>
          <a:bodyPr>
            <a:noAutofit/>
          </a:bodyPr>
          <a:lstStyle>
            <a:lvl1pPr marL="0" indent="0">
              <a:lnSpc>
                <a:spcPct val="100000"/>
              </a:lnSpc>
              <a:spcBef>
                <a:spcPts val="0"/>
              </a:spcBef>
              <a:spcAft>
                <a:spcPts val="1200"/>
              </a:spcAft>
              <a:buClr>
                <a:schemeClr val="tx1"/>
              </a:buClr>
              <a:buNone/>
              <a:defRPr sz="1400" b="0">
                <a:latin typeface="Arial" panose="020B0604020202020204" pitchFamily="34" charset="0"/>
                <a:cs typeface="Arial" panose="020B0604020202020204" pitchFamily="34" charset="0"/>
              </a:defRPr>
            </a:lvl1pPr>
            <a:lvl2pPr marL="171450" indent="-171450">
              <a:lnSpc>
                <a:spcPct val="100000"/>
              </a:lnSpc>
              <a:spcBef>
                <a:spcPts val="0"/>
              </a:spcBef>
              <a:spcAft>
                <a:spcPts val="300"/>
              </a:spcAft>
              <a:buClr>
                <a:schemeClr val="tx1"/>
              </a:buClr>
              <a:buFont typeface="Arial" panose="020B0604020202020204" pitchFamily="34" charset="0"/>
              <a:buChar char="•"/>
              <a:tabLst/>
              <a:defRPr sz="1200"/>
            </a:lvl2pPr>
            <a:lvl3pPr marL="344488" indent="-173038">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a:t>Click to edit Master text</a:t>
            </a:r>
          </a:p>
          <a:p>
            <a:pPr lvl="1"/>
            <a:r>
              <a:rPr lang="en-US"/>
              <a:t>Second level</a:t>
            </a:r>
          </a:p>
          <a:p>
            <a:pPr lvl="2"/>
            <a:r>
              <a:rPr lang="en-US"/>
              <a:t>Third Level</a:t>
            </a:r>
          </a:p>
        </p:txBody>
      </p:sp>
      <p:sp>
        <p:nvSpPr>
          <p:cNvPr id="58" name="Text Placeholder 5">
            <a:extLst>
              <a:ext uri="{FF2B5EF4-FFF2-40B4-BE49-F238E27FC236}">
                <a16:creationId xmlns:a16="http://schemas.microsoft.com/office/drawing/2014/main" id="{48E564AF-B3A8-C54F-9B99-6B2F1FE67794}"/>
              </a:ext>
            </a:extLst>
          </p:cNvPr>
          <p:cNvSpPr>
            <a:spLocks noGrp="1"/>
          </p:cNvSpPr>
          <p:nvPr>
            <p:ph type="body" sz="quarter" idx="31"/>
          </p:nvPr>
        </p:nvSpPr>
        <p:spPr>
          <a:xfrm>
            <a:off x="3041248" y="4663971"/>
            <a:ext cx="8037653" cy="997020"/>
          </a:xfrm>
        </p:spPr>
        <p:txBody>
          <a:bodyPr>
            <a:noAutofit/>
          </a:bodyPr>
          <a:lstStyle>
            <a:lvl1pPr marL="0" indent="0">
              <a:lnSpc>
                <a:spcPct val="100000"/>
              </a:lnSpc>
              <a:spcBef>
                <a:spcPts val="0"/>
              </a:spcBef>
              <a:spcAft>
                <a:spcPts val="1200"/>
              </a:spcAft>
              <a:buClr>
                <a:schemeClr val="tx1"/>
              </a:buClr>
              <a:buNone/>
              <a:defRPr sz="1400" b="0">
                <a:latin typeface="Arial" panose="020B0604020202020204" pitchFamily="34" charset="0"/>
                <a:cs typeface="Arial" panose="020B0604020202020204" pitchFamily="34" charset="0"/>
              </a:defRPr>
            </a:lvl1pPr>
            <a:lvl2pPr marL="171450" indent="-171450">
              <a:lnSpc>
                <a:spcPct val="100000"/>
              </a:lnSpc>
              <a:spcBef>
                <a:spcPts val="0"/>
              </a:spcBef>
              <a:spcAft>
                <a:spcPts val="300"/>
              </a:spcAft>
              <a:buClr>
                <a:schemeClr val="tx1"/>
              </a:buClr>
              <a:buFont typeface="Arial" panose="020B0604020202020204" pitchFamily="34" charset="0"/>
              <a:buChar char="•"/>
              <a:tabLst/>
              <a:defRPr sz="1200"/>
            </a:lvl2pPr>
            <a:lvl3pPr marL="344488" indent="-173038">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a:t>Click to edit Master text</a:t>
            </a:r>
          </a:p>
          <a:p>
            <a:pPr lvl="1"/>
            <a:r>
              <a:rPr lang="en-US"/>
              <a:t>Second level</a:t>
            </a:r>
          </a:p>
          <a:p>
            <a:pPr lvl="2"/>
            <a:r>
              <a:rPr lang="en-US"/>
              <a:t>Third Level</a:t>
            </a:r>
          </a:p>
        </p:txBody>
      </p:sp>
      <p:sp>
        <p:nvSpPr>
          <p:cNvPr id="10" name="Rectangle 9">
            <a:extLst>
              <a:ext uri="{FF2B5EF4-FFF2-40B4-BE49-F238E27FC236}">
                <a16:creationId xmlns:a16="http://schemas.microsoft.com/office/drawing/2014/main" id="{5F096EF2-E4BE-2840-B781-C13AA95FD161}"/>
              </a:ext>
            </a:extLst>
          </p:cNvPr>
          <p:cNvSpPr/>
          <p:nvPr userDrawn="1"/>
        </p:nvSpPr>
        <p:spPr>
          <a:xfrm>
            <a:off x="0" y="0"/>
            <a:ext cx="12191999" cy="185738"/>
          </a:xfrm>
          <a:prstGeom prst="rect">
            <a:avLst/>
          </a:prstGeom>
          <a:gradFill flip="none" rotWithShape="1">
            <a:gsLst>
              <a:gs pos="3000">
                <a:schemeClr val="accent1"/>
              </a:gs>
              <a:gs pos="100000">
                <a:schemeClr val="accent2"/>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11" name="Rectangle 10">
            <a:extLst>
              <a:ext uri="{FF2B5EF4-FFF2-40B4-BE49-F238E27FC236}">
                <a16:creationId xmlns:a16="http://schemas.microsoft.com/office/drawing/2014/main" id="{8FA620CE-DCB6-9746-9604-C8FDD397C1AB}"/>
              </a:ext>
            </a:extLst>
          </p:cNvPr>
          <p:cNvSpPr/>
          <p:nvPr userDrawn="1"/>
        </p:nvSpPr>
        <p:spPr>
          <a:xfrm>
            <a:off x="0" y="495300"/>
            <a:ext cx="100584" cy="76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Tree>
    <p:extLst>
      <p:ext uri="{BB962C8B-B14F-4D97-AF65-F5344CB8AC3E}">
        <p14:creationId xmlns:p14="http://schemas.microsoft.com/office/powerpoint/2010/main" val="1835205039"/>
      </p:ext>
    </p:extLst>
  </p:cSld>
  <p:clrMapOvr>
    <a:masterClrMapping/>
  </p:clrMapOvr>
  <p:extLst>
    <p:ext uri="{DCECCB84-F9BA-43D5-87BE-67443E8EF086}">
      <p15:sldGuideLst xmlns:p15="http://schemas.microsoft.com/office/powerpoint/2012/main">
        <p15:guide id="2" orient="horz" pos="2160">
          <p15:clr>
            <a:srgbClr val="FBAE40"/>
          </p15:clr>
        </p15:guide>
        <p15:guide id="4" orient="horz" pos="792">
          <p15:clr>
            <a:srgbClr val="FBAE40"/>
          </p15:clr>
        </p15:guide>
        <p15:guide id="5" orient="horz" pos="4032">
          <p15:clr>
            <a:srgbClr val="FBAE40"/>
          </p15:clr>
        </p15:guide>
        <p15:guide id="6" orient="horz" pos="2400" userDrawn="1">
          <p15:clr>
            <a:srgbClr val="FBAE40"/>
          </p15:clr>
        </p15:guide>
        <p15:guide id="7" pos="72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Slide 5">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6EBBA8D-060F-5C45-A79F-34CB07F7D0E8}"/>
              </a:ext>
            </a:extLst>
          </p:cNvPr>
          <p:cNvPicPr>
            <a:picLocks noChangeAspect="1"/>
          </p:cNvPicPr>
          <p:nvPr userDrawn="1"/>
        </p:nvPicPr>
        <p:blipFill>
          <a:blip r:embed="rId2"/>
          <a:srcRect t="1646" b="1646"/>
          <a:stretch/>
        </p:blipFill>
        <p:spPr>
          <a:xfrm>
            <a:off x="6858002" y="76200"/>
            <a:ext cx="4654426" cy="6781800"/>
          </a:xfrm>
          <a:prstGeom prst="rect">
            <a:avLst/>
          </a:prstGeom>
        </p:spPr>
      </p:pic>
      <p:pic>
        <p:nvPicPr>
          <p:cNvPr id="10" name="Google Shape;105;p29">
            <a:extLst>
              <a:ext uri="{FF2B5EF4-FFF2-40B4-BE49-F238E27FC236}">
                <a16:creationId xmlns:a16="http://schemas.microsoft.com/office/drawing/2014/main" id="{80F65949-A966-3C45-B14B-D3B3485F499F}"/>
              </a:ext>
            </a:extLst>
          </p:cNvPr>
          <p:cNvPicPr preferRelativeResize="0"/>
          <p:nvPr userDrawn="1"/>
        </p:nvPicPr>
        <p:blipFill rotWithShape="1">
          <a:blip r:embed="rId3">
            <a:alphaModFix/>
          </a:blip>
          <a:srcRect/>
          <a:stretch/>
        </p:blipFill>
        <p:spPr>
          <a:xfrm>
            <a:off x="609600" y="495294"/>
            <a:ext cx="3155257" cy="560832"/>
          </a:xfrm>
          <a:prstGeom prst="rect">
            <a:avLst/>
          </a:prstGeom>
          <a:noFill/>
          <a:ln>
            <a:noFill/>
          </a:ln>
        </p:spPr>
      </p:pic>
      <p:sp>
        <p:nvSpPr>
          <p:cNvPr id="8" name="Title 3">
            <a:extLst>
              <a:ext uri="{FF2B5EF4-FFF2-40B4-BE49-F238E27FC236}">
                <a16:creationId xmlns:a16="http://schemas.microsoft.com/office/drawing/2014/main" id="{71082E01-1227-0B4D-9750-189F6EAE02FD}"/>
              </a:ext>
            </a:extLst>
          </p:cNvPr>
          <p:cNvSpPr>
            <a:spLocks noGrp="1"/>
          </p:cNvSpPr>
          <p:nvPr>
            <p:ph type="title" hasCustomPrompt="1"/>
          </p:nvPr>
        </p:nvSpPr>
        <p:spPr>
          <a:xfrm>
            <a:off x="1295400" y="1056126"/>
            <a:ext cx="5105400" cy="4953001"/>
          </a:xfrm>
        </p:spPr>
        <p:txBody>
          <a:bodyPr anchor="ctr" anchorCtr="0">
            <a:noAutofit/>
          </a:bodyPr>
          <a:lstStyle>
            <a:lvl1pPr>
              <a:defRPr sz="5400" b="0" i="0" spc="0" baseline="0">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6" name="Footer Placeholder 1">
            <a:extLst>
              <a:ext uri="{FF2B5EF4-FFF2-40B4-BE49-F238E27FC236}">
                <a16:creationId xmlns:a16="http://schemas.microsoft.com/office/drawing/2014/main" id="{8988968C-998C-3C49-96FC-02A710D5DB5C}"/>
              </a:ext>
            </a:extLst>
          </p:cNvPr>
          <p:cNvSpPr txBox="1">
            <a:spLocks/>
          </p:cNvSpPr>
          <p:nvPr userDrawn="1"/>
        </p:nvSpPr>
        <p:spPr>
          <a:xfrm>
            <a:off x="1295400" y="6356499"/>
            <a:ext cx="4038600" cy="213460"/>
          </a:xfrm>
          <a:prstGeom prst="rect">
            <a:avLst/>
          </a:prstGeom>
        </p:spPr>
        <p:txBody>
          <a:bodyPr vert="horz" lIns="0" tIns="0" rIns="0" bIns="0" rtlCol="0" anchor="ctr"/>
          <a:lstStyle>
            <a:defPPr>
              <a:defRPr lang="en-US"/>
            </a:defPPr>
            <a:lvl1pPr marL="0" algn="l" defTabSz="914400" rtl="0" eaLnBrk="1" latinLnBrk="0" hangingPunct="1">
              <a:defRPr sz="7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
                <a:srgbClr val="000000"/>
              </a:buClr>
              <a:buSzPts val="700"/>
            </a:pPr>
            <a:r>
              <a:rPr lang="en-US" sz="700" dirty="0">
                <a:latin typeface="Arial"/>
                <a:ea typeface="Arial"/>
                <a:cs typeface="Arial"/>
                <a:sym typeface="Arial"/>
              </a:rPr>
              <a:t>© FranklinCovey Co. All rights reserved. PROPRIETARY AND CONFIDENTIAL </a:t>
            </a:r>
            <a:endParaRPr lang="en-US" sz="700" dirty="0"/>
          </a:p>
        </p:txBody>
      </p:sp>
    </p:spTree>
    <p:extLst>
      <p:ext uri="{BB962C8B-B14F-4D97-AF65-F5344CB8AC3E}">
        <p14:creationId xmlns:p14="http://schemas.microsoft.com/office/powerpoint/2010/main" val="1187411705"/>
      </p:ext>
    </p:extLst>
  </p:cSld>
  <p:clrMapOvr>
    <a:masterClrMapping/>
  </p:clrMapOvr>
  <p:extLst>
    <p:ext uri="{DCECCB84-F9BA-43D5-87BE-67443E8EF086}">
      <p15:sldGuideLst xmlns:p15="http://schemas.microsoft.com/office/powerpoint/2012/main">
        <p15:guide id="2" orient="horz" pos="2160" userDrawn="1">
          <p15:clr>
            <a:srgbClr val="FBAE40"/>
          </p15:clr>
        </p15:guide>
        <p15:guide id="4" orient="horz" pos="792" userDrawn="1">
          <p15:clr>
            <a:srgbClr val="FBAE40"/>
          </p15:clr>
        </p15:guide>
        <p15:guide id="5" orient="horz" pos="4032" userDrawn="1">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2_Title with Three rows and Large Subhea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735480F-7577-0345-A6C0-390BEB194D26}"/>
              </a:ext>
            </a:extLst>
          </p:cNvPr>
          <p:cNvSpPr>
            <a:spLocks noGrp="1"/>
          </p:cNvSpPr>
          <p:nvPr>
            <p:ph type="title" hasCustomPrompt="1"/>
          </p:nvPr>
        </p:nvSpPr>
        <p:spPr>
          <a:xfrm>
            <a:off x="609600" y="495300"/>
            <a:ext cx="10829365" cy="647700"/>
          </a:xfrm>
        </p:spPr>
        <p:txBody>
          <a:bodyPr anchor="t" anchorCtr="0">
            <a:noAutofit/>
          </a:bodyPr>
          <a:lstStyle>
            <a:lvl1pPr>
              <a:defRPr sz="3600" b="0" i="0" spc="0" baseline="0">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3" name="Slide Number Placeholder 2">
            <a:extLst>
              <a:ext uri="{FF2B5EF4-FFF2-40B4-BE49-F238E27FC236}">
                <a16:creationId xmlns:a16="http://schemas.microsoft.com/office/drawing/2014/main" id="{D6395E53-95C5-DB49-B6E6-71E0C80887BF}"/>
              </a:ext>
            </a:extLst>
          </p:cNvP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a:p>
        </p:txBody>
      </p:sp>
      <p:sp>
        <p:nvSpPr>
          <p:cNvPr id="6" name="Text Placeholder 5">
            <a:extLst>
              <a:ext uri="{FF2B5EF4-FFF2-40B4-BE49-F238E27FC236}">
                <a16:creationId xmlns:a16="http://schemas.microsoft.com/office/drawing/2014/main" id="{4A34E86F-C569-9647-9E50-D6B395BFDCE4}"/>
              </a:ext>
            </a:extLst>
          </p:cNvPr>
          <p:cNvSpPr>
            <a:spLocks noGrp="1"/>
          </p:cNvSpPr>
          <p:nvPr>
            <p:ph type="body" sz="quarter" idx="17"/>
          </p:nvPr>
        </p:nvSpPr>
        <p:spPr>
          <a:xfrm>
            <a:off x="609600" y="1768371"/>
            <a:ext cx="2286000" cy="687568"/>
          </a:xfrm>
        </p:spPr>
        <p:txBody>
          <a:bodyPr>
            <a:noAutofit/>
          </a:bodyPr>
          <a:lstStyle>
            <a:lvl1pPr marL="0" indent="0">
              <a:lnSpc>
                <a:spcPct val="100000"/>
              </a:lnSpc>
              <a:spcBef>
                <a:spcPts val="0"/>
              </a:spcBef>
              <a:spcAft>
                <a:spcPts val="1200"/>
              </a:spcAft>
              <a:buClr>
                <a:schemeClr val="tx1"/>
              </a:buClr>
              <a:buNone/>
              <a:defRPr sz="1400" b="1">
                <a:latin typeface="Arial" panose="020B0604020202020204" pitchFamily="34" charset="0"/>
                <a:cs typeface="Arial" panose="020B0604020202020204" pitchFamily="34" charset="0"/>
              </a:defRPr>
            </a:lvl1pPr>
            <a:lvl2pPr marL="0" indent="0">
              <a:lnSpc>
                <a:spcPct val="100000"/>
              </a:lnSpc>
              <a:spcBef>
                <a:spcPts val="0"/>
              </a:spcBef>
              <a:spcAft>
                <a:spcPts val="300"/>
              </a:spcAft>
              <a:buClr>
                <a:schemeClr val="tx1"/>
              </a:buClr>
              <a:buFont typeface="Arial" panose="020B0604020202020204" pitchFamily="34" charset="0"/>
              <a:buNone/>
              <a:tabLst/>
              <a:defRPr sz="1200"/>
            </a:lvl2pPr>
            <a:lvl3pPr marL="171450" indent="-161925">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a:t>Click to edit</a:t>
            </a:r>
          </a:p>
        </p:txBody>
      </p:sp>
      <p:sp>
        <p:nvSpPr>
          <p:cNvPr id="37" name="Text Placeholder 5">
            <a:extLst>
              <a:ext uri="{FF2B5EF4-FFF2-40B4-BE49-F238E27FC236}">
                <a16:creationId xmlns:a16="http://schemas.microsoft.com/office/drawing/2014/main" id="{344C76D6-790C-6E41-A8D1-EDCADFAC5B9A}"/>
              </a:ext>
            </a:extLst>
          </p:cNvPr>
          <p:cNvSpPr>
            <a:spLocks noGrp="1"/>
          </p:cNvSpPr>
          <p:nvPr>
            <p:ph type="body" sz="quarter" idx="22"/>
          </p:nvPr>
        </p:nvSpPr>
        <p:spPr>
          <a:xfrm>
            <a:off x="3041248" y="1768371"/>
            <a:ext cx="8037653" cy="997020"/>
          </a:xfrm>
        </p:spPr>
        <p:txBody>
          <a:bodyPr>
            <a:noAutofit/>
          </a:bodyPr>
          <a:lstStyle>
            <a:lvl1pPr marL="0" indent="0">
              <a:lnSpc>
                <a:spcPct val="100000"/>
              </a:lnSpc>
              <a:spcBef>
                <a:spcPts val="0"/>
              </a:spcBef>
              <a:spcAft>
                <a:spcPts val="1200"/>
              </a:spcAft>
              <a:buClr>
                <a:schemeClr val="tx1"/>
              </a:buClr>
              <a:buNone/>
              <a:defRPr sz="1400" b="0">
                <a:latin typeface="Arial" panose="020B0604020202020204" pitchFamily="34" charset="0"/>
                <a:cs typeface="Arial" panose="020B0604020202020204" pitchFamily="34" charset="0"/>
              </a:defRPr>
            </a:lvl1pPr>
            <a:lvl2pPr marL="171450" indent="-171450">
              <a:lnSpc>
                <a:spcPct val="100000"/>
              </a:lnSpc>
              <a:spcBef>
                <a:spcPts val="0"/>
              </a:spcBef>
              <a:spcAft>
                <a:spcPts val="300"/>
              </a:spcAft>
              <a:buClr>
                <a:schemeClr val="tx1"/>
              </a:buClr>
              <a:buFont typeface="Arial" panose="020B0604020202020204" pitchFamily="34" charset="0"/>
              <a:buChar char="•"/>
              <a:tabLst/>
              <a:defRPr sz="1200"/>
            </a:lvl2pPr>
            <a:lvl3pPr marL="344488" indent="-173038">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a:t>Click to edit Master text</a:t>
            </a:r>
          </a:p>
          <a:p>
            <a:pPr lvl="1"/>
            <a:r>
              <a:rPr lang="en-US"/>
              <a:t>Second level</a:t>
            </a:r>
          </a:p>
          <a:p>
            <a:pPr lvl="2"/>
            <a:r>
              <a:rPr lang="en-US"/>
              <a:t>Third Level</a:t>
            </a:r>
          </a:p>
        </p:txBody>
      </p:sp>
      <p:sp>
        <p:nvSpPr>
          <p:cNvPr id="43" name="Text Placeholder 5">
            <a:extLst>
              <a:ext uri="{FF2B5EF4-FFF2-40B4-BE49-F238E27FC236}">
                <a16:creationId xmlns:a16="http://schemas.microsoft.com/office/drawing/2014/main" id="{4232C291-A964-844C-9BAA-3C1B9AE6608E}"/>
              </a:ext>
            </a:extLst>
          </p:cNvPr>
          <p:cNvSpPr>
            <a:spLocks noGrp="1"/>
          </p:cNvSpPr>
          <p:nvPr>
            <p:ph type="body" sz="quarter" idx="24"/>
          </p:nvPr>
        </p:nvSpPr>
        <p:spPr>
          <a:xfrm>
            <a:off x="609600" y="3211091"/>
            <a:ext cx="2286000" cy="687568"/>
          </a:xfrm>
        </p:spPr>
        <p:txBody>
          <a:bodyPr>
            <a:noAutofit/>
          </a:bodyPr>
          <a:lstStyle>
            <a:lvl1pPr marL="0" indent="0">
              <a:lnSpc>
                <a:spcPct val="100000"/>
              </a:lnSpc>
              <a:spcBef>
                <a:spcPts val="0"/>
              </a:spcBef>
              <a:spcAft>
                <a:spcPts val="1200"/>
              </a:spcAft>
              <a:buClr>
                <a:schemeClr val="tx1"/>
              </a:buClr>
              <a:buNone/>
              <a:defRPr sz="1400" b="1">
                <a:latin typeface="Arial" panose="020B0604020202020204" pitchFamily="34" charset="0"/>
                <a:cs typeface="Arial" panose="020B0604020202020204" pitchFamily="34" charset="0"/>
              </a:defRPr>
            </a:lvl1pPr>
            <a:lvl2pPr marL="0" indent="0">
              <a:lnSpc>
                <a:spcPct val="100000"/>
              </a:lnSpc>
              <a:spcBef>
                <a:spcPts val="0"/>
              </a:spcBef>
              <a:spcAft>
                <a:spcPts val="300"/>
              </a:spcAft>
              <a:buClr>
                <a:schemeClr val="tx1"/>
              </a:buClr>
              <a:buFont typeface="Arial" panose="020B0604020202020204" pitchFamily="34" charset="0"/>
              <a:buNone/>
              <a:tabLst/>
              <a:defRPr sz="1200"/>
            </a:lvl2pPr>
            <a:lvl3pPr marL="171450" indent="-161925">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a:t>Click to edit</a:t>
            </a:r>
          </a:p>
        </p:txBody>
      </p:sp>
      <p:sp>
        <p:nvSpPr>
          <p:cNvPr id="49" name="Text Placeholder 5">
            <a:extLst>
              <a:ext uri="{FF2B5EF4-FFF2-40B4-BE49-F238E27FC236}">
                <a16:creationId xmlns:a16="http://schemas.microsoft.com/office/drawing/2014/main" id="{D4FAC510-8303-F545-9C84-D613FA4857C7}"/>
              </a:ext>
            </a:extLst>
          </p:cNvPr>
          <p:cNvSpPr>
            <a:spLocks noGrp="1"/>
          </p:cNvSpPr>
          <p:nvPr>
            <p:ph type="body" sz="quarter" idx="27"/>
          </p:nvPr>
        </p:nvSpPr>
        <p:spPr>
          <a:xfrm>
            <a:off x="609600" y="4674131"/>
            <a:ext cx="2286000" cy="687568"/>
          </a:xfrm>
        </p:spPr>
        <p:txBody>
          <a:bodyPr>
            <a:noAutofit/>
          </a:bodyPr>
          <a:lstStyle>
            <a:lvl1pPr marL="0" indent="0">
              <a:lnSpc>
                <a:spcPct val="100000"/>
              </a:lnSpc>
              <a:spcBef>
                <a:spcPts val="0"/>
              </a:spcBef>
              <a:spcAft>
                <a:spcPts val="1200"/>
              </a:spcAft>
              <a:buClr>
                <a:schemeClr val="tx1"/>
              </a:buClr>
              <a:buNone/>
              <a:defRPr sz="1400" b="1">
                <a:latin typeface="Arial" panose="020B0604020202020204" pitchFamily="34" charset="0"/>
                <a:cs typeface="Arial" panose="020B0604020202020204" pitchFamily="34" charset="0"/>
              </a:defRPr>
            </a:lvl1pPr>
            <a:lvl2pPr marL="0" indent="0">
              <a:lnSpc>
                <a:spcPct val="100000"/>
              </a:lnSpc>
              <a:spcBef>
                <a:spcPts val="0"/>
              </a:spcBef>
              <a:spcAft>
                <a:spcPts val="300"/>
              </a:spcAft>
              <a:buClr>
                <a:schemeClr val="tx1"/>
              </a:buClr>
              <a:buFont typeface="Arial" panose="020B0604020202020204" pitchFamily="34" charset="0"/>
              <a:buNone/>
              <a:tabLst/>
              <a:defRPr sz="1200"/>
            </a:lvl2pPr>
            <a:lvl3pPr marL="171450" indent="-161925">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a:t>Click to edit</a:t>
            </a:r>
          </a:p>
        </p:txBody>
      </p:sp>
      <p:sp>
        <p:nvSpPr>
          <p:cNvPr id="57" name="Text Placeholder 5">
            <a:extLst>
              <a:ext uri="{FF2B5EF4-FFF2-40B4-BE49-F238E27FC236}">
                <a16:creationId xmlns:a16="http://schemas.microsoft.com/office/drawing/2014/main" id="{430A826A-742D-3A43-A99A-84BD538EF5CA}"/>
              </a:ext>
            </a:extLst>
          </p:cNvPr>
          <p:cNvSpPr>
            <a:spLocks noGrp="1"/>
          </p:cNvSpPr>
          <p:nvPr>
            <p:ph type="body" sz="quarter" idx="30"/>
          </p:nvPr>
        </p:nvSpPr>
        <p:spPr>
          <a:xfrm>
            <a:off x="3041248" y="3200931"/>
            <a:ext cx="8037653" cy="997020"/>
          </a:xfrm>
        </p:spPr>
        <p:txBody>
          <a:bodyPr>
            <a:noAutofit/>
          </a:bodyPr>
          <a:lstStyle>
            <a:lvl1pPr marL="0" indent="0">
              <a:lnSpc>
                <a:spcPct val="100000"/>
              </a:lnSpc>
              <a:spcBef>
                <a:spcPts val="0"/>
              </a:spcBef>
              <a:spcAft>
                <a:spcPts val="1200"/>
              </a:spcAft>
              <a:buClr>
                <a:schemeClr val="tx1"/>
              </a:buClr>
              <a:buNone/>
              <a:defRPr sz="1400" b="0">
                <a:latin typeface="Arial" panose="020B0604020202020204" pitchFamily="34" charset="0"/>
                <a:cs typeface="Arial" panose="020B0604020202020204" pitchFamily="34" charset="0"/>
              </a:defRPr>
            </a:lvl1pPr>
            <a:lvl2pPr marL="171450" indent="-171450">
              <a:lnSpc>
                <a:spcPct val="100000"/>
              </a:lnSpc>
              <a:spcBef>
                <a:spcPts val="0"/>
              </a:spcBef>
              <a:spcAft>
                <a:spcPts val="300"/>
              </a:spcAft>
              <a:buClr>
                <a:schemeClr val="tx1"/>
              </a:buClr>
              <a:buFont typeface="Arial" panose="020B0604020202020204" pitchFamily="34" charset="0"/>
              <a:buChar char="•"/>
              <a:tabLst/>
              <a:defRPr sz="1200"/>
            </a:lvl2pPr>
            <a:lvl3pPr marL="344488" indent="-173038">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a:t>Click to edit Master text</a:t>
            </a:r>
          </a:p>
          <a:p>
            <a:pPr lvl="1"/>
            <a:r>
              <a:rPr lang="en-US"/>
              <a:t>Second level</a:t>
            </a:r>
          </a:p>
          <a:p>
            <a:pPr lvl="2"/>
            <a:r>
              <a:rPr lang="en-US"/>
              <a:t>Third Level</a:t>
            </a:r>
          </a:p>
        </p:txBody>
      </p:sp>
      <p:sp>
        <p:nvSpPr>
          <p:cNvPr id="58" name="Text Placeholder 5">
            <a:extLst>
              <a:ext uri="{FF2B5EF4-FFF2-40B4-BE49-F238E27FC236}">
                <a16:creationId xmlns:a16="http://schemas.microsoft.com/office/drawing/2014/main" id="{48E564AF-B3A8-C54F-9B99-6B2F1FE67794}"/>
              </a:ext>
            </a:extLst>
          </p:cNvPr>
          <p:cNvSpPr>
            <a:spLocks noGrp="1"/>
          </p:cNvSpPr>
          <p:nvPr>
            <p:ph type="body" sz="quarter" idx="31"/>
          </p:nvPr>
        </p:nvSpPr>
        <p:spPr>
          <a:xfrm>
            <a:off x="3041248" y="4663971"/>
            <a:ext cx="8037653" cy="997020"/>
          </a:xfrm>
        </p:spPr>
        <p:txBody>
          <a:bodyPr>
            <a:noAutofit/>
          </a:bodyPr>
          <a:lstStyle>
            <a:lvl1pPr marL="0" indent="0">
              <a:lnSpc>
                <a:spcPct val="100000"/>
              </a:lnSpc>
              <a:spcBef>
                <a:spcPts val="0"/>
              </a:spcBef>
              <a:spcAft>
                <a:spcPts val="1200"/>
              </a:spcAft>
              <a:buClr>
                <a:schemeClr val="tx1"/>
              </a:buClr>
              <a:buNone/>
              <a:defRPr sz="1400" b="0">
                <a:latin typeface="Arial" panose="020B0604020202020204" pitchFamily="34" charset="0"/>
                <a:cs typeface="Arial" panose="020B0604020202020204" pitchFamily="34" charset="0"/>
              </a:defRPr>
            </a:lvl1pPr>
            <a:lvl2pPr marL="171450" indent="-171450">
              <a:lnSpc>
                <a:spcPct val="100000"/>
              </a:lnSpc>
              <a:spcBef>
                <a:spcPts val="0"/>
              </a:spcBef>
              <a:spcAft>
                <a:spcPts val="300"/>
              </a:spcAft>
              <a:buClr>
                <a:schemeClr val="tx1"/>
              </a:buClr>
              <a:buFont typeface="Arial" panose="020B0604020202020204" pitchFamily="34" charset="0"/>
              <a:buChar char="•"/>
              <a:tabLst/>
              <a:defRPr sz="1200"/>
            </a:lvl2pPr>
            <a:lvl3pPr marL="344488" indent="-173038">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a:t>Click to edit Master text</a:t>
            </a:r>
          </a:p>
          <a:p>
            <a:pPr lvl="1"/>
            <a:r>
              <a:rPr lang="en-US"/>
              <a:t>Second level</a:t>
            </a:r>
          </a:p>
          <a:p>
            <a:pPr lvl="2"/>
            <a:r>
              <a:rPr lang="en-US"/>
              <a:t>Third Level</a:t>
            </a:r>
          </a:p>
        </p:txBody>
      </p:sp>
      <p:sp>
        <p:nvSpPr>
          <p:cNvPr id="10" name="Rectangle 9">
            <a:extLst>
              <a:ext uri="{FF2B5EF4-FFF2-40B4-BE49-F238E27FC236}">
                <a16:creationId xmlns:a16="http://schemas.microsoft.com/office/drawing/2014/main" id="{62FBF087-F0E2-FE41-842E-1CC6FBF037B2}"/>
              </a:ext>
            </a:extLst>
          </p:cNvPr>
          <p:cNvSpPr/>
          <p:nvPr userDrawn="1"/>
        </p:nvSpPr>
        <p:spPr>
          <a:xfrm>
            <a:off x="0" y="0"/>
            <a:ext cx="12191999" cy="185738"/>
          </a:xfrm>
          <a:prstGeom prst="rect">
            <a:avLst/>
          </a:prstGeom>
          <a:gradFill flip="none" rotWithShape="1">
            <a:gsLst>
              <a:gs pos="3000">
                <a:schemeClr val="accent1"/>
              </a:gs>
              <a:gs pos="100000">
                <a:schemeClr val="accent2"/>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11" name="Rectangle 10">
            <a:extLst>
              <a:ext uri="{FF2B5EF4-FFF2-40B4-BE49-F238E27FC236}">
                <a16:creationId xmlns:a16="http://schemas.microsoft.com/office/drawing/2014/main" id="{C52221F9-AAA2-564F-969D-D66A3089F7FC}"/>
              </a:ext>
            </a:extLst>
          </p:cNvPr>
          <p:cNvSpPr/>
          <p:nvPr userDrawn="1"/>
        </p:nvSpPr>
        <p:spPr>
          <a:xfrm>
            <a:off x="0" y="495300"/>
            <a:ext cx="100584" cy="76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Tree>
    <p:extLst>
      <p:ext uri="{BB962C8B-B14F-4D97-AF65-F5344CB8AC3E}">
        <p14:creationId xmlns:p14="http://schemas.microsoft.com/office/powerpoint/2010/main" val="2879976947"/>
      </p:ext>
    </p:extLst>
  </p:cSld>
  <p:clrMapOvr>
    <a:masterClrMapping/>
  </p:clrMapOvr>
  <p:extLst>
    <p:ext uri="{DCECCB84-F9BA-43D5-87BE-67443E8EF086}">
      <p15:sldGuideLst xmlns:p15="http://schemas.microsoft.com/office/powerpoint/2012/main">
        <p15:guide id="2" orient="horz" pos="2160">
          <p15:clr>
            <a:srgbClr val="FBAE40"/>
          </p15:clr>
        </p15:guide>
        <p15:guide id="4" orient="horz" pos="792">
          <p15:clr>
            <a:srgbClr val="FBAE40"/>
          </p15:clr>
        </p15:guide>
        <p15:guide id="5" orient="horz" pos="4032">
          <p15:clr>
            <a:srgbClr val="FBAE40"/>
          </p15:clr>
        </p15:guide>
        <p15:guide id="6" orient="horz" pos="2400" userDrawn="1">
          <p15:clr>
            <a:srgbClr val="FBAE40"/>
          </p15:clr>
        </p15:guide>
        <p15:guide id="7" pos="720" userDrawn="1">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with Four Columns and Color Underline">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735480F-7577-0345-A6C0-390BEB194D26}"/>
              </a:ext>
            </a:extLst>
          </p:cNvPr>
          <p:cNvSpPr>
            <a:spLocks noGrp="1"/>
          </p:cNvSpPr>
          <p:nvPr>
            <p:ph type="title" hasCustomPrompt="1"/>
          </p:nvPr>
        </p:nvSpPr>
        <p:spPr>
          <a:xfrm>
            <a:off x="609600" y="495300"/>
            <a:ext cx="10829365" cy="647700"/>
          </a:xfrm>
        </p:spPr>
        <p:txBody>
          <a:bodyPr anchor="t" anchorCtr="0">
            <a:noAutofit/>
          </a:bodyPr>
          <a:lstStyle>
            <a:lvl1pPr>
              <a:defRPr sz="3600" b="0" i="0" spc="0" baseline="0">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3" name="Slide Number Placeholder 2">
            <a:extLst>
              <a:ext uri="{FF2B5EF4-FFF2-40B4-BE49-F238E27FC236}">
                <a16:creationId xmlns:a16="http://schemas.microsoft.com/office/drawing/2014/main" id="{D6395E53-95C5-DB49-B6E6-71E0C80887BF}"/>
              </a:ext>
            </a:extLst>
          </p:cNvP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a:p>
        </p:txBody>
      </p:sp>
      <p:sp>
        <p:nvSpPr>
          <p:cNvPr id="12" name="Text Placeholder 11">
            <a:extLst>
              <a:ext uri="{FF2B5EF4-FFF2-40B4-BE49-F238E27FC236}">
                <a16:creationId xmlns:a16="http://schemas.microsoft.com/office/drawing/2014/main" id="{0F698809-4527-8A4A-8018-3200FEC2749A}"/>
              </a:ext>
            </a:extLst>
          </p:cNvPr>
          <p:cNvSpPr>
            <a:spLocks noGrp="1"/>
          </p:cNvSpPr>
          <p:nvPr>
            <p:ph type="body" sz="quarter" idx="16" hasCustomPrompt="1"/>
          </p:nvPr>
        </p:nvSpPr>
        <p:spPr>
          <a:xfrm>
            <a:off x="612648" y="1524000"/>
            <a:ext cx="10744200" cy="363717"/>
          </a:xfrm>
        </p:spPr>
        <p:txBody>
          <a:bodyPr>
            <a:noAutofit/>
          </a:bodyPr>
          <a:lstStyle>
            <a:lvl1pPr marL="0" indent="0">
              <a:lnSpc>
                <a:spcPct val="100000"/>
              </a:lnSpc>
              <a:spcBef>
                <a:spcPts val="0"/>
              </a:spcBef>
              <a:spcAft>
                <a:spcPts val="300"/>
              </a:spcAft>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US"/>
              <a:t>Lead-in thought or label</a:t>
            </a:r>
          </a:p>
        </p:txBody>
      </p:sp>
      <p:sp>
        <p:nvSpPr>
          <p:cNvPr id="6" name="Text Placeholder 5">
            <a:extLst>
              <a:ext uri="{FF2B5EF4-FFF2-40B4-BE49-F238E27FC236}">
                <a16:creationId xmlns:a16="http://schemas.microsoft.com/office/drawing/2014/main" id="{4A34E86F-C569-9647-9E50-D6B395BFDCE4}"/>
              </a:ext>
            </a:extLst>
          </p:cNvPr>
          <p:cNvSpPr>
            <a:spLocks noGrp="1"/>
          </p:cNvSpPr>
          <p:nvPr>
            <p:ph type="body" sz="quarter" idx="17"/>
          </p:nvPr>
        </p:nvSpPr>
        <p:spPr>
          <a:xfrm>
            <a:off x="612648" y="2283621"/>
            <a:ext cx="2047660" cy="3202779"/>
          </a:xfrm>
        </p:spPr>
        <p:txBody>
          <a:bodyPr>
            <a:noAutofit/>
          </a:bodyPr>
          <a:lstStyle>
            <a:lvl1pPr marL="0" indent="0">
              <a:lnSpc>
                <a:spcPct val="100000"/>
              </a:lnSpc>
              <a:spcBef>
                <a:spcPts val="0"/>
              </a:spcBef>
              <a:spcAft>
                <a:spcPts val="1200"/>
              </a:spcAft>
              <a:buClr>
                <a:schemeClr val="tx1"/>
              </a:buClr>
              <a:buNone/>
              <a:defRPr sz="2000" b="0" i="0">
                <a:latin typeface="Times New Roman" panose="02020603050405020304" pitchFamily="18" charset="0"/>
              </a:defRPr>
            </a:lvl1pPr>
            <a:lvl2pPr marL="0" indent="0">
              <a:lnSpc>
                <a:spcPct val="100000"/>
              </a:lnSpc>
              <a:spcBef>
                <a:spcPts val="0"/>
              </a:spcBef>
              <a:spcAft>
                <a:spcPts val="300"/>
              </a:spcAft>
              <a:buClr>
                <a:schemeClr val="tx1"/>
              </a:buClr>
              <a:buFont typeface="Arial" panose="020B0604020202020204" pitchFamily="34" charset="0"/>
              <a:buNone/>
              <a:tabLst/>
              <a:defRPr sz="1200"/>
            </a:lvl2pPr>
            <a:lvl3pPr marL="171450" indent="-161925">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dirty="0"/>
              <a:t>Click to edit Master text styles</a:t>
            </a:r>
          </a:p>
          <a:p>
            <a:pPr lvl="1"/>
            <a:r>
              <a:rPr lang="en-US" dirty="0"/>
              <a:t>Second level</a:t>
            </a:r>
          </a:p>
          <a:p>
            <a:pPr lvl="2"/>
            <a:r>
              <a:rPr lang="en-US" dirty="0"/>
              <a:t>Third Level</a:t>
            </a:r>
          </a:p>
        </p:txBody>
      </p:sp>
      <p:sp>
        <p:nvSpPr>
          <p:cNvPr id="32" name="Text Placeholder 5">
            <a:extLst>
              <a:ext uri="{FF2B5EF4-FFF2-40B4-BE49-F238E27FC236}">
                <a16:creationId xmlns:a16="http://schemas.microsoft.com/office/drawing/2014/main" id="{5F078004-3293-5A45-B4D7-04019775152A}"/>
              </a:ext>
            </a:extLst>
          </p:cNvPr>
          <p:cNvSpPr>
            <a:spLocks noGrp="1"/>
          </p:cNvSpPr>
          <p:nvPr>
            <p:ph type="body" sz="quarter" idx="18"/>
          </p:nvPr>
        </p:nvSpPr>
        <p:spPr>
          <a:xfrm>
            <a:off x="3499090" y="2283621"/>
            <a:ext cx="2091222" cy="3202779"/>
          </a:xfrm>
        </p:spPr>
        <p:txBody>
          <a:bodyPr>
            <a:noAutofit/>
          </a:bodyPr>
          <a:lstStyle>
            <a:lvl1pPr marL="0" indent="0">
              <a:lnSpc>
                <a:spcPct val="100000"/>
              </a:lnSpc>
              <a:spcBef>
                <a:spcPts val="0"/>
              </a:spcBef>
              <a:spcAft>
                <a:spcPts val="1200"/>
              </a:spcAft>
              <a:buClr>
                <a:schemeClr val="tx1"/>
              </a:buClr>
              <a:buNone/>
              <a:defRPr sz="2000" b="0" i="0">
                <a:latin typeface="Times New Roman" panose="02020603050405020304" pitchFamily="18" charset="0"/>
              </a:defRPr>
            </a:lvl1pPr>
            <a:lvl2pPr marL="0" indent="0">
              <a:lnSpc>
                <a:spcPct val="100000"/>
              </a:lnSpc>
              <a:spcBef>
                <a:spcPts val="0"/>
              </a:spcBef>
              <a:spcAft>
                <a:spcPts val="300"/>
              </a:spcAft>
              <a:buClr>
                <a:schemeClr val="tx1"/>
              </a:buClr>
              <a:buFont typeface="Arial" panose="020B0604020202020204" pitchFamily="34" charset="0"/>
              <a:buNone/>
              <a:tabLst/>
              <a:defRPr sz="1200"/>
            </a:lvl2pPr>
            <a:lvl3pPr marL="171450" indent="-161925">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dirty="0"/>
              <a:t>Click to edit Master text styles</a:t>
            </a:r>
          </a:p>
          <a:p>
            <a:pPr lvl="1"/>
            <a:r>
              <a:rPr lang="en-US" dirty="0"/>
              <a:t>Second level</a:t>
            </a:r>
          </a:p>
          <a:p>
            <a:pPr lvl="2"/>
            <a:r>
              <a:rPr lang="en-US" dirty="0"/>
              <a:t>Third Level</a:t>
            </a:r>
          </a:p>
        </p:txBody>
      </p:sp>
      <p:sp>
        <p:nvSpPr>
          <p:cNvPr id="33" name="Text Placeholder 5">
            <a:extLst>
              <a:ext uri="{FF2B5EF4-FFF2-40B4-BE49-F238E27FC236}">
                <a16:creationId xmlns:a16="http://schemas.microsoft.com/office/drawing/2014/main" id="{5DB5457F-6FAC-4D47-B055-AE069C88506E}"/>
              </a:ext>
            </a:extLst>
          </p:cNvPr>
          <p:cNvSpPr>
            <a:spLocks noGrp="1"/>
          </p:cNvSpPr>
          <p:nvPr>
            <p:ph type="body" sz="quarter" idx="19"/>
          </p:nvPr>
        </p:nvSpPr>
        <p:spPr>
          <a:xfrm>
            <a:off x="6429094" y="2283621"/>
            <a:ext cx="2075982" cy="3202779"/>
          </a:xfrm>
        </p:spPr>
        <p:txBody>
          <a:bodyPr>
            <a:noAutofit/>
          </a:bodyPr>
          <a:lstStyle>
            <a:lvl1pPr marL="0" indent="0">
              <a:lnSpc>
                <a:spcPct val="100000"/>
              </a:lnSpc>
              <a:spcBef>
                <a:spcPts val="0"/>
              </a:spcBef>
              <a:spcAft>
                <a:spcPts val="1200"/>
              </a:spcAft>
              <a:buClr>
                <a:schemeClr val="tx1"/>
              </a:buClr>
              <a:buNone/>
              <a:defRPr sz="2000" b="0" i="0">
                <a:latin typeface="Times New Roman" panose="02020603050405020304" pitchFamily="18" charset="0"/>
              </a:defRPr>
            </a:lvl1pPr>
            <a:lvl2pPr marL="0" indent="0">
              <a:lnSpc>
                <a:spcPct val="100000"/>
              </a:lnSpc>
              <a:spcBef>
                <a:spcPts val="0"/>
              </a:spcBef>
              <a:spcAft>
                <a:spcPts val="300"/>
              </a:spcAft>
              <a:buClr>
                <a:schemeClr val="tx1"/>
              </a:buClr>
              <a:buFont typeface="Arial" panose="020B0604020202020204" pitchFamily="34" charset="0"/>
              <a:buNone/>
              <a:tabLst/>
              <a:defRPr sz="1200"/>
            </a:lvl2pPr>
            <a:lvl3pPr marL="171450" indent="-161925">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dirty="0"/>
              <a:t>Click to edit Master text styles</a:t>
            </a:r>
          </a:p>
          <a:p>
            <a:pPr lvl="1"/>
            <a:r>
              <a:rPr lang="en-US" dirty="0"/>
              <a:t>Second level</a:t>
            </a:r>
          </a:p>
          <a:p>
            <a:pPr lvl="2"/>
            <a:r>
              <a:rPr lang="en-US" dirty="0"/>
              <a:t>Third Level</a:t>
            </a:r>
          </a:p>
        </p:txBody>
      </p:sp>
      <p:sp>
        <p:nvSpPr>
          <p:cNvPr id="34" name="Text Placeholder 5">
            <a:extLst>
              <a:ext uri="{FF2B5EF4-FFF2-40B4-BE49-F238E27FC236}">
                <a16:creationId xmlns:a16="http://schemas.microsoft.com/office/drawing/2014/main" id="{43942C8C-0374-5E4F-8A2A-55027DCC3EED}"/>
              </a:ext>
            </a:extLst>
          </p:cNvPr>
          <p:cNvSpPr>
            <a:spLocks noGrp="1"/>
          </p:cNvSpPr>
          <p:nvPr>
            <p:ph type="body" sz="quarter" idx="20"/>
          </p:nvPr>
        </p:nvSpPr>
        <p:spPr>
          <a:xfrm>
            <a:off x="9343858" y="2283621"/>
            <a:ext cx="2075982" cy="3202779"/>
          </a:xfrm>
        </p:spPr>
        <p:txBody>
          <a:bodyPr>
            <a:noAutofit/>
          </a:bodyPr>
          <a:lstStyle>
            <a:lvl1pPr marL="0" indent="0">
              <a:lnSpc>
                <a:spcPct val="100000"/>
              </a:lnSpc>
              <a:spcBef>
                <a:spcPts val="0"/>
              </a:spcBef>
              <a:spcAft>
                <a:spcPts val="1200"/>
              </a:spcAft>
              <a:buClr>
                <a:schemeClr val="tx1"/>
              </a:buClr>
              <a:buNone/>
              <a:defRPr sz="2000" b="0" i="0">
                <a:latin typeface="Times New Roman" panose="02020603050405020304" pitchFamily="18" charset="0"/>
              </a:defRPr>
            </a:lvl1pPr>
            <a:lvl2pPr marL="0" indent="0">
              <a:lnSpc>
                <a:spcPct val="100000"/>
              </a:lnSpc>
              <a:spcBef>
                <a:spcPts val="0"/>
              </a:spcBef>
              <a:spcAft>
                <a:spcPts val="300"/>
              </a:spcAft>
              <a:buClr>
                <a:schemeClr val="tx1"/>
              </a:buClr>
              <a:buFont typeface="Arial" panose="020B0604020202020204" pitchFamily="34" charset="0"/>
              <a:buNone/>
              <a:tabLst/>
              <a:defRPr sz="1200"/>
            </a:lvl2pPr>
            <a:lvl3pPr marL="171450" indent="-161925">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dirty="0"/>
              <a:t>Click to edit Master text styles</a:t>
            </a:r>
          </a:p>
          <a:p>
            <a:pPr lvl="1"/>
            <a:r>
              <a:rPr lang="en-US" dirty="0"/>
              <a:t>Second level</a:t>
            </a:r>
          </a:p>
          <a:p>
            <a:pPr lvl="2"/>
            <a:r>
              <a:rPr lang="en-US" dirty="0"/>
              <a:t>Third Level</a:t>
            </a:r>
          </a:p>
        </p:txBody>
      </p:sp>
      <p:sp>
        <p:nvSpPr>
          <p:cNvPr id="9" name="Rectangle 8">
            <a:extLst>
              <a:ext uri="{FF2B5EF4-FFF2-40B4-BE49-F238E27FC236}">
                <a16:creationId xmlns:a16="http://schemas.microsoft.com/office/drawing/2014/main" id="{83324317-665D-8F40-B0C5-6FD65C6325C5}"/>
              </a:ext>
            </a:extLst>
          </p:cNvPr>
          <p:cNvSpPr/>
          <p:nvPr userDrawn="1"/>
        </p:nvSpPr>
        <p:spPr>
          <a:xfrm>
            <a:off x="0" y="0"/>
            <a:ext cx="12191999" cy="185738"/>
          </a:xfrm>
          <a:prstGeom prst="rect">
            <a:avLst/>
          </a:prstGeom>
          <a:gradFill flip="none" rotWithShape="1">
            <a:gsLst>
              <a:gs pos="3000">
                <a:schemeClr val="accent1"/>
              </a:gs>
              <a:gs pos="100000">
                <a:schemeClr val="accent2"/>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10" name="Rectangle 9">
            <a:extLst>
              <a:ext uri="{FF2B5EF4-FFF2-40B4-BE49-F238E27FC236}">
                <a16:creationId xmlns:a16="http://schemas.microsoft.com/office/drawing/2014/main" id="{34214F1C-40D6-0D46-AC77-74832AF24DCF}"/>
              </a:ext>
            </a:extLst>
          </p:cNvPr>
          <p:cNvSpPr/>
          <p:nvPr userDrawn="1"/>
        </p:nvSpPr>
        <p:spPr>
          <a:xfrm>
            <a:off x="0" y="495300"/>
            <a:ext cx="100584" cy="76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Tree>
    <p:extLst>
      <p:ext uri="{BB962C8B-B14F-4D97-AF65-F5344CB8AC3E}">
        <p14:creationId xmlns:p14="http://schemas.microsoft.com/office/powerpoint/2010/main" val="3720371426"/>
      </p:ext>
    </p:extLst>
  </p:cSld>
  <p:clrMapOvr>
    <a:masterClrMapping/>
  </p:clrMapOvr>
  <p:extLst>
    <p:ext uri="{DCECCB84-F9BA-43D5-87BE-67443E8EF086}">
      <p15:sldGuideLst xmlns:p15="http://schemas.microsoft.com/office/powerpoint/2012/main">
        <p15:guide id="2" orient="horz" pos="2160">
          <p15:clr>
            <a:srgbClr val="FBAE40"/>
          </p15:clr>
        </p15:guide>
        <p15:guide id="4" orient="horz" pos="792">
          <p15:clr>
            <a:srgbClr val="FBAE40"/>
          </p15:clr>
        </p15:guide>
        <p15:guide id="5" orient="horz" pos="4032">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with 2 Rounded Rectangles and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735480F-7577-0345-A6C0-390BEB194D26}"/>
              </a:ext>
            </a:extLst>
          </p:cNvPr>
          <p:cNvSpPr>
            <a:spLocks noGrp="1"/>
          </p:cNvSpPr>
          <p:nvPr>
            <p:ph type="title" hasCustomPrompt="1"/>
          </p:nvPr>
        </p:nvSpPr>
        <p:spPr>
          <a:xfrm>
            <a:off x="609600" y="495300"/>
            <a:ext cx="10829365" cy="647700"/>
          </a:xfrm>
        </p:spPr>
        <p:txBody>
          <a:bodyPr anchor="t" anchorCtr="0">
            <a:noAutofit/>
          </a:bodyPr>
          <a:lstStyle>
            <a:lvl1pPr>
              <a:defRPr sz="3600" b="0" i="0" spc="0" baseline="0">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3" name="Slide Number Placeholder 2">
            <a:extLst>
              <a:ext uri="{FF2B5EF4-FFF2-40B4-BE49-F238E27FC236}">
                <a16:creationId xmlns:a16="http://schemas.microsoft.com/office/drawing/2014/main" id="{D6395E53-95C5-DB49-B6E6-71E0C80887BF}"/>
              </a:ext>
            </a:extLst>
          </p:cNvP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a:p>
        </p:txBody>
      </p:sp>
      <p:sp>
        <p:nvSpPr>
          <p:cNvPr id="6" name="Text Placeholder 5">
            <a:extLst>
              <a:ext uri="{FF2B5EF4-FFF2-40B4-BE49-F238E27FC236}">
                <a16:creationId xmlns:a16="http://schemas.microsoft.com/office/drawing/2014/main" id="{4A34E86F-C569-9647-9E50-D6B395BFDCE4}"/>
              </a:ext>
            </a:extLst>
          </p:cNvPr>
          <p:cNvSpPr>
            <a:spLocks noGrp="1"/>
          </p:cNvSpPr>
          <p:nvPr>
            <p:ph type="body" sz="quarter" idx="17" hasCustomPrompt="1"/>
          </p:nvPr>
        </p:nvSpPr>
        <p:spPr>
          <a:xfrm>
            <a:off x="802194" y="1715679"/>
            <a:ext cx="411620" cy="463460"/>
          </a:xfrm>
        </p:spPr>
        <p:txBody>
          <a:bodyPr>
            <a:noAutofit/>
          </a:bodyPr>
          <a:lstStyle>
            <a:lvl1pPr marL="0" indent="0">
              <a:lnSpc>
                <a:spcPct val="100000"/>
              </a:lnSpc>
              <a:spcBef>
                <a:spcPts val="0"/>
              </a:spcBef>
              <a:spcAft>
                <a:spcPts val="300"/>
              </a:spcAft>
              <a:buClr>
                <a:schemeClr val="tx1"/>
              </a:buClr>
              <a:buNone/>
              <a:defRPr sz="2900" b="0" i="0">
                <a:latin typeface="Times New Roman" panose="02020603050405020304" pitchFamily="18" charset="0"/>
              </a:defRPr>
            </a:lvl1pPr>
            <a:lvl2pPr marL="0" indent="0">
              <a:lnSpc>
                <a:spcPct val="100000"/>
              </a:lnSpc>
              <a:spcBef>
                <a:spcPts val="0"/>
              </a:spcBef>
              <a:spcAft>
                <a:spcPts val="300"/>
              </a:spcAft>
              <a:buClr>
                <a:schemeClr val="tx1"/>
              </a:buClr>
              <a:buFont typeface="Arial" panose="020B0604020202020204" pitchFamily="34" charset="0"/>
              <a:buNone/>
              <a:tabLst/>
              <a:defRPr sz="1200"/>
            </a:lvl2pPr>
            <a:lvl3pPr marL="171450" indent="-161925">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dirty="0"/>
              <a:t>1</a:t>
            </a:r>
          </a:p>
        </p:txBody>
      </p:sp>
      <p:sp>
        <p:nvSpPr>
          <p:cNvPr id="32" name="Text Placeholder 5">
            <a:extLst>
              <a:ext uri="{FF2B5EF4-FFF2-40B4-BE49-F238E27FC236}">
                <a16:creationId xmlns:a16="http://schemas.microsoft.com/office/drawing/2014/main" id="{5F078004-3293-5A45-B4D7-04019775152A}"/>
              </a:ext>
            </a:extLst>
          </p:cNvPr>
          <p:cNvSpPr>
            <a:spLocks noGrp="1"/>
          </p:cNvSpPr>
          <p:nvPr>
            <p:ph type="body" sz="quarter" idx="18"/>
          </p:nvPr>
        </p:nvSpPr>
        <p:spPr>
          <a:xfrm>
            <a:off x="1346060" y="2283621"/>
            <a:ext cx="4131597" cy="1450179"/>
          </a:xfrm>
        </p:spPr>
        <p:txBody>
          <a:bodyPr>
            <a:noAutofit/>
          </a:bodyPr>
          <a:lstStyle>
            <a:lvl1pPr marL="0" indent="0">
              <a:lnSpc>
                <a:spcPct val="100000"/>
              </a:lnSpc>
              <a:spcBef>
                <a:spcPts val="0"/>
              </a:spcBef>
              <a:spcAft>
                <a:spcPts val="300"/>
              </a:spcAft>
              <a:buClr>
                <a:schemeClr val="tx1"/>
              </a:buClr>
              <a:buNone/>
              <a:defRPr sz="1600" b="0">
                <a:latin typeface="Arial" panose="020B0604020202020204" pitchFamily="34" charset="0"/>
                <a:cs typeface="Arial" panose="020B0604020202020204" pitchFamily="34" charset="0"/>
              </a:defRPr>
            </a:lvl1pPr>
            <a:lvl2pPr marL="171450" indent="-171450">
              <a:lnSpc>
                <a:spcPct val="100000"/>
              </a:lnSpc>
              <a:spcBef>
                <a:spcPts val="0"/>
              </a:spcBef>
              <a:spcAft>
                <a:spcPts val="300"/>
              </a:spcAft>
              <a:buClr>
                <a:schemeClr val="tx1"/>
              </a:buClr>
              <a:buFont typeface="Arial" panose="020B0604020202020204" pitchFamily="34" charset="0"/>
              <a:buChar char="•"/>
              <a:tabLst/>
              <a:defRPr sz="1400"/>
            </a:lvl2pPr>
            <a:lvl3pPr marL="344488" indent="-173038">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a:t>Click to edit Master text styles</a:t>
            </a:r>
          </a:p>
          <a:p>
            <a:pPr lvl="1"/>
            <a:r>
              <a:rPr lang="en-US"/>
              <a:t>Second level</a:t>
            </a:r>
          </a:p>
          <a:p>
            <a:pPr lvl="2"/>
            <a:r>
              <a:rPr lang="en-US"/>
              <a:t>Third Level</a:t>
            </a:r>
          </a:p>
        </p:txBody>
      </p:sp>
      <p:sp>
        <p:nvSpPr>
          <p:cNvPr id="21" name="Text Placeholder 5">
            <a:extLst>
              <a:ext uri="{FF2B5EF4-FFF2-40B4-BE49-F238E27FC236}">
                <a16:creationId xmlns:a16="http://schemas.microsoft.com/office/drawing/2014/main" id="{620B4FCA-A932-0C46-9E58-1B206FB403D1}"/>
              </a:ext>
            </a:extLst>
          </p:cNvPr>
          <p:cNvSpPr>
            <a:spLocks noGrp="1"/>
          </p:cNvSpPr>
          <p:nvPr>
            <p:ph type="body" sz="quarter" idx="21" hasCustomPrompt="1"/>
          </p:nvPr>
        </p:nvSpPr>
        <p:spPr>
          <a:xfrm>
            <a:off x="1340673" y="1715679"/>
            <a:ext cx="4136985" cy="553763"/>
          </a:xfrm>
        </p:spPr>
        <p:txBody>
          <a:bodyPr>
            <a:noAutofit/>
          </a:bodyPr>
          <a:lstStyle>
            <a:lvl1pPr marL="0" indent="0">
              <a:lnSpc>
                <a:spcPct val="100000"/>
              </a:lnSpc>
              <a:spcBef>
                <a:spcPts val="0"/>
              </a:spcBef>
              <a:spcAft>
                <a:spcPts val="300"/>
              </a:spcAft>
              <a:buClr>
                <a:schemeClr val="tx1"/>
              </a:buClr>
              <a:buNone/>
              <a:defRPr sz="2800" b="0" i="0">
                <a:latin typeface="Times New Roman" panose="02020603050405020304" pitchFamily="18" charset="0"/>
              </a:defRPr>
            </a:lvl1pPr>
            <a:lvl2pPr marL="0" indent="0">
              <a:lnSpc>
                <a:spcPct val="100000"/>
              </a:lnSpc>
              <a:spcBef>
                <a:spcPts val="0"/>
              </a:spcBef>
              <a:spcAft>
                <a:spcPts val="300"/>
              </a:spcAft>
              <a:buClr>
                <a:schemeClr val="tx1"/>
              </a:buClr>
              <a:buFont typeface="Arial" panose="020B0604020202020204" pitchFamily="34" charset="0"/>
              <a:buNone/>
              <a:tabLst/>
              <a:defRPr sz="1200"/>
            </a:lvl2pPr>
            <a:lvl3pPr marL="171450" indent="-161925">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dirty="0"/>
              <a:t>Subhead Here</a:t>
            </a:r>
          </a:p>
        </p:txBody>
      </p:sp>
      <p:sp>
        <p:nvSpPr>
          <p:cNvPr id="22" name="Text Placeholder 5">
            <a:extLst>
              <a:ext uri="{FF2B5EF4-FFF2-40B4-BE49-F238E27FC236}">
                <a16:creationId xmlns:a16="http://schemas.microsoft.com/office/drawing/2014/main" id="{7863E1B6-D63C-3045-AF3B-92E829BB8CFC}"/>
              </a:ext>
            </a:extLst>
          </p:cNvPr>
          <p:cNvSpPr>
            <a:spLocks noGrp="1"/>
          </p:cNvSpPr>
          <p:nvPr>
            <p:ph type="body" sz="quarter" idx="22" hasCustomPrompt="1"/>
          </p:nvPr>
        </p:nvSpPr>
        <p:spPr>
          <a:xfrm>
            <a:off x="6524264" y="1715679"/>
            <a:ext cx="411620" cy="463460"/>
          </a:xfrm>
        </p:spPr>
        <p:txBody>
          <a:bodyPr>
            <a:noAutofit/>
          </a:bodyPr>
          <a:lstStyle>
            <a:lvl1pPr marL="0" indent="0">
              <a:lnSpc>
                <a:spcPct val="100000"/>
              </a:lnSpc>
              <a:spcBef>
                <a:spcPts val="0"/>
              </a:spcBef>
              <a:spcAft>
                <a:spcPts val="300"/>
              </a:spcAft>
              <a:buClr>
                <a:schemeClr val="tx1"/>
              </a:buClr>
              <a:buNone/>
              <a:defRPr sz="2900" b="0" i="0">
                <a:latin typeface="Times New Roman" panose="02020603050405020304" pitchFamily="18" charset="0"/>
              </a:defRPr>
            </a:lvl1pPr>
            <a:lvl2pPr marL="0" indent="0">
              <a:lnSpc>
                <a:spcPct val="100000"/>
              </a:lnSpc>
              <a:spcBef>
                <a:spcPts val="0"/>
              </a:spcBef>
              <a:spcAft>
                <a:spcPts val="300"/>
              </a:spcAft>
              <a:buClr>
                <a:schemeClr val="tx1"/>
              </a:buClr>
              <a:buFont typeface="Arial" panose="020B0604020202020204" pitchFamily="34" charset="0"/>
              <a:buNone/>
              <a:tabLst/>
              <a:defRPr sz="1200"/>
            </a:lvl2pPr>
            <a:lvl3pPr marL="171450" indent="-161925">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dirty="0"/>
              <a:t>2</a:t>
            </a:r>
          </a:p>
        </p:txBody>
      </p:sp>
      <p:sp>
        <p:nvSpPr>
          <p:cNvPr id="23" name="Text Placeholder 5">
            <a:extLst>
              <a:ext uri="{FF2B5EF4-FFF2-40B4-BE49-F238E27FC236}">
                <a16:creationId xmlns:a16="http://schemas.microsoft.com/office/drawing/2014/main" id="{A61F4F30-F267-9848-9B3D-30398F3B3A51}"/>
              </a:ext>
            </a:extLst>
          </p:cNvPr>
          <p:cNvSpPr>
            <a:spLocks noGrp="1"/>
          </p:cNvSpPr>
          <p:nvPr>
            <p:ph type="body" sz="quarter" idx="23"/>
          </p:nvPr>
        </p:nvSpPr>
        <p:spPr>
          <a:xfrm>
            <a:off x="7068130" y="2283621"/>
            <a:ext cx="4131597" cy="1450179"/>
          </a:xfrm>
        </p:spPr>
        <p:txBody>
          <a:bodyPr>
            <a:noAutofit/>
          </a:bodyPr>
          <a:lstStyle>
            <a:lvl1pPr marL="0" indent="0">
              <a:lnSpc>
                <a:spcPct val="100000"/>
              </a:lnSpc>
              <a:spcBef>
                <a:spcPts val="0"/>
              </a:spcBef>
              <a:spcAft>
                <a:spcPts val="300"/>
              </a:spcAft>
              <a:buClr>
                <a:schemeClr val="tx1"/>
              </a:buClr>
              <a:buNone/>
              <a:defRPr sz="1600" b="0">
                <a:latin typeface="Arial" panose="020B0604020202020204" pitchFamily="34" charset="0"/>
                <a:cs typeface="Arial" panose="020B0604020202020204" pitchFamily="34" charset="0"/>
              </a:defRPr>
            </a:lvl1pPr>
            <a:lvl2pPr marL="171450" indent="-171450">
              <a:lnSpc>
                <a:spcPct val="100000"/>
              </a:lnSpc>
              <a:spcBef>
                <a:spcPts val="0"/>
              </a:spcBef>
              <a:spcAft>
                <a:spcPts val="300"/>
              </a:spcAft>
              <a:buClr>
                <a:schemeClr val="tx1"/>
              </a:buClr>
              <a:buFont typeface="Arial" panose="020B0604020202020204" pitchFamily="34" charset="0"/>
              <a:buChar char="•"/>
              <a:tabLst/>
              <a:defRPr sz="1400"/>
            </a:lvl2pPr>
            <a:lvl3pPr marL="344488" indent="-173038">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a:t>Click to edit Master text styles</a:t>
            </a:r>
          </a:p>
          <a:p>
            <a:pPr lvl="1"/>
            <a:r>
              <a:rPr lang="en-US"/>
              <a:t>Second level</a:t>
            </a:r>
          </a:p>
          <a:p>
            <a:pPr lvl="2"/>
            <a:r>
              <a:rPr lang="en-US"/>
              <a:t>Third Level</a:t>
            </a:r>
          </a:p>
        </p:txBody>
      </p:sp>
      <p:sp>
        <p:nvSpPr>
          <p:cNvPr id="24" name="Text Placeholder 5">
            <a:extLst>
              <a:ext uri="{FF2B5EF4-FFF2-40B4-BE49-F238E27FC236}">
                <a16:creationId xmlns:a16="http://schemas.microsoft.com/office/drawing/2014/main" id="{53832372-E0BF-6F4B-A6BE-0B051C086CE9}"/>
              </a:ext>
            </a:extLst>
          </p:cNvPr>
          <p:cNvSpPr>
            <a:spLocks noGrp="1"/>
          </p:cNvSpPr>
          <p:nvPr>
            <p:ph type="body" sz="quarter" idx="24" hasCustomPrompt="1"/>
          </p:nvPr>
        </p:nvSpPr>
        <p:spPr>
          <a:xfrm>
            <a:off x="7062743" y="1715679"/>
            <a:ext cx="4136985" cy="553763"/>
          </a:xfrm>
        </p:spPr>
        <p:txBody>
          <a:bodyPr>
            <a:noAutofit/>
          </a:bodyPr>
          <a:lstStyle>
            <a:lvl1pPr marL="0" indent="0">
              <a:lnSpc>
                <a:spcPct val="100000"/>
              </a:lnSpc>
              <a:spcBef>
                <a:spcPts val="0"/>
              </a:spcBef>
              <a:spcAft>
                <a:spcPts val="300"/>
              </a:spcAft>
              <a:buClr>
                <a:schemeClr val="tx1"/>
              </a:buClr>
              <a:buNone/>
              <a:defRPr sz="2800" b="0" i="0">
                <a:latin typeface="Times New Roman" panose="02020603050405020304" pitchFamily="18" charset="0"/>
              </a:defRPr>
            </a:lvl1pPr>
            <a:lvl2pPr marL="0" indent="0">
              <a:lnSpc>
                <a:spcPct val="100000"/>
              </a:lnSpc>
              <a:spcBef>
                <a:spcPts val="0"/>
              </a:spcBef>
              <a:spcAft>
                <a:spcPts val="300"/>
              </a:spcAft>
              <a:buClr>
                <a:schemeClr val="tx1"/>
              </a:buClr>
              <a:buFont typeface="Arial" panose="020B0604020202020204" pitchFamily="34" charset="0"/>
              <a:buNone/>
              <a:tabLst/>
              <a:defRPr sz="1200"/>
            </a:lvl2pPr>
            <a:lvl3pPr marL="171450" indent="-161925">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dirty="0"/>
              <a:t>Subhead Here</a:t>
            </a:r>
          </a:p>
        </p:txBody>
      </p:sp>
      <p:sp>
        <p:nvSpPr>
          <p:cNvPr id="10" name="Rectangle 9">
            <a:extLst>
              <a:ext uri="{FF2B5EF4-FFF2-40B4-BE49-F238E27FC236}">
                <a16:creationId xmlns:a16="http://schemas.microsoft.com/office/drawing/2014/main" id="{13473D9D-B861-9F40-82FD-68B4D9CF2DA6}"/>
              </a:ext>
            </a:extLst>
          </p:cNvPr>
          <p:cNvSpPr/>
          <p:nvPr userDrawn="1"/>
        </p:nvSpPr>
        <p:spPr>
          <a:xfrm>
            <a:off x="0" y="0"/>
            <a:ext cx="12191999" cy="185738"/>
          </a:xfrm>
          <a:prstGeom prst="rect">
            <a:avLst/>
          </a:prstGeom>
          <a:gradFill flip="none" rotWithShape="1">
            <a:gsLst>
              <a:gs pos="3000">
                <a:schemeClr val="accent1"/>
              </a:gs>
              <a:gs pos="100000">
                <a:schemeClr val="accent2"/>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11" name="Rectangle 10">
            <a:extLst>
              <a:ext uri="{FF2B5EF4-FFF2-40B4-BE49-F238E27FC236}">
                <a16:creationId xmlns:a16="http://schemas.microsoft.com/office/drawing/2014/main" id="{0944C664-BF11-3742-9A72-C639169F7FA2}"/>
              </a:ext>
            </a:extLst>
          </p:cNvPr>
          <p:cNvSpPr/>
          <p:nvPr userDrawn="1"/>
        </p:nvSpPr>
        <p:spPr>
          <a:xfrm>
            <a:off x="0" y="495300"/>
            <a:ext cx="100584" cy="76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Tree>
    <p:extLst>
      <p:ext uri="{BB962C8B-B14F-4D97-AF65-F5344CB8AC3E}">
        <p14:creationId xmlns:p14="http://schemas.microsoft.com/office/powerpoint/2010/main" val="1577226003"/>
      </p:ext>
    </p:extLst>
  </p:cSld>
  <p:clrMapOvr>
    <a:masterClrMapping/>
  </p:clrMapOvr>
  <p:extLst>
    <p:ext uri="{DCECCB84-F9BA-43D5-87BE-67443E8EF086}">
      <p15:sldGuideLst xmlns:p15="http://schemas.microsoft.com/office/powerpoint/2012/main">
        <p15:guide id="2" orient="horz" pos="2160">
          <p15:clr>
            <a:srgbClr val="FBAE40"/>
          </p15:clr>
        </p15:guide>
        <p15:guide id="4" orient="horz" pos="792">
          <p15:clr>
            <a:srgbClr val="FBAE40"/>
          </p15:clr>
        </p15:guide>
        <p15:guide id="5" orient="horz" pos="4032">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with 6 Rounded Rectangles and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735480F-7577-0345-A6C0-390BEB194D26}"/>
              </a:ext>
            </a:extLst>
          </p:cNvPr>
          <p:cNvSpPr>
            <a:spLocks noGrp="1"/>
          </p:cNvSpPr>
          <p:nvPr>
            <p:ph type="title" hasCustomPrompt="1"/>
          </p:nvPr>
        </p:nvSpPr>
        <p:spPr>
          <a:xfrm>
            <a:off x="609600" y="495300"/>
            <a:ext cx="10829365" cy="647700"/>
          </a:xfrm>
        </p:spPr>
        <p:txBody>
          <a:bodyPr anchor="t" anchorCtr="0">
            <a:noAutofit/>
          </a:bodyPr>
          <a:lstStyle>
            <a:lvl1pPr>
              <a:defRPr sz="3600" b="0" i="0" spc="0" baseline="0">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3" name="Slide Number Placeholder 2">
            <a:extLst>
              <a:ext uri="{FF2B5EF4-FFF2-40B4-BE49-F238E27FC236}">
                <a16:creationId xmlns:a16="http://schemas.microsoft.com/office/drawing/2014/main" id="{D6395E53-95C5-DB49-B6E6-71E0C80887BF}"/>
              </a:ext>
            </a:extLst>
          </p:cNvP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a:p>
        </p:txBody>
      </p:sp>
      <p:sp>
        <p:nvSpPr>
          <p:cNvPr id="6" name="Text Placeholder 5">
            <a:extLst>
              <a:ext uri="{FF2B5EF4-FFF2-40B4-BE49-F238E27FC236}">
                <a16:creationId xmlns:a16="http://schemas.microsoft.com/office/drawing/2014/main" id="{4A34E86F-C569-9647-9E50-D6B395BFDCE4}"/>
              </a:ext>
            </a:extLst>
          </p:cNvPr>
          <p:cNvSpPr>
            <a:spLocks noGrp="1"/>
          </p:cNvSpPr>
          <p:nvPr>
            <p:ph type="body" sz="quarter" idx="17" hasCustomPrompt="1"/>
          </p:nvPr>
        </p:nvSpPr>
        <p:spPr>
          <a:xfrm>
            <a:off x="802194" y="1715679"/>
            <a:ext cx="411620" cy="463460"/>
          </a:xfrm>
        </p:spPr>
        <p:txBody>
          <a:bodyPr>
            <a:noAutofit/>
          </a:bodyPr>
          <a:lstStyle>
            <a:lvl1pPr marL="0" indent="0">
              <a:lnSpc>
                <a:spcPct val="100000"/>
              </a:lnSpc>
              <a:spcBef>
                <a:spcPts val="0"/>
              </a:spcBef>
              <a:spcAft>
                <a:spcPts val="300"/>
              </a:spcAft>
              <a:buClr>
                <a:schemeClr val="tx1"/>
              </a:buClr>
              <a:buNone/>
              <a:defRPr sz="2900" b="0" i="0">
                <a:latin typeface="Times New Roman" panose="02020603050405020304" pitchFamily="18" charset="0"/>
              </a:defRPr>
            </a:lvl1pPr>
            <a:lvl2pPr marL="0" indent="0">
              <a:lnSpc>
                <a:spcPct val="100000"/>
              </a:lnSpc>
              <a:spcBef>
                <a:spcPts val="0"/>
              </a:spcBef>
              <a:spcAft>
                <a:spcPts val="300"/>
              </a:spcAft>
              <a:buClr>
                <a:schemeClr val="tx1"/>
              </a:buClr>
              <a:buFont typeface="Arial" panose="020B0604020202020204" pitchFamily="34" charset="0"/>
              <a:buNone/>
              <a:tabLst/>
              <a:defRPr sz="1200"/>
            </a:lvl2pPr>
            <a:lvl3pPr marL="171450" indent="-161925">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dirty="0"/>
              <a:t>1</a:t>
            </a:r>
          </a:p>
        </p:txBody>
      </p:sp>
      <p:sp>
        <p:nvSpPr>
          <p:cNvPr id="32" name="Text Placeholder 5">
            <a:extLst>
              <a:ext uri="{FF2B5EF4-FFF2-40B4-BE49-F238E27FC236}">
                <a16:creationId xmlns:a16="http://schemas.microsoft.com/office/drawing/2014/main" id="{5F078004-3293-5A45-B4D7-04019775152A}"/>
              </a:ext>
            </a:extLst>
          </p:cNvPr>
          <p:cNvSpPr>
            <a:spLocks noGrp="1"/>
          </p:cNvSpPr>
          <p:nvPr>
            <p:ph type="body" sz="quarter" idx="18"/>
          </p:nvPr>
        </p:nvSpPr>
        <p:spPr>
          <a:xfrm>
            <a:off x="1125744" y="2283621"/>
            <a:ext cx="2531856" cy="864937"/>
          </a:xfrm>
        </p:spPr>
        <p:txBody>
          <a:bodyPr>
            <a:noAutofit/>
          </a:bodyPr>
          <a:lstStyle>
            <a:lvl1pPr marL="0" indent="0">
              <a:lnSpc>
                <a:spcPct val="100000"/>
              </a:lnSpc>
              <a:spcBef>
                <a:spcPts val="0"/>
              </a:spcBef>
              <a:spcAft>
                <a:spcPts val="300"/>
              </a:spcAft>
              <a:buClr>
                <a:schemeClr val="tx1"/>
              </a:buClr>
              <a:buNone/>
              <a:defRPr sz="1400" b="0">
                <a:latin typeface="Arial" panose="020B0604020202020204" pitchFamily="34" charset="0"/>
                <a:cs typeface="Arial" panose="020B0604020202020204" pitchFamily="34" charset="0"/>
              </a:defRPr>
            </a:lvl1pPr>
            <a:lvl2pPr marL="171450" indent="-171450">
              <a:lnSpc>
                <a:spcPct val="100000"/>
              </a:lnSpc>
              <a:spcBef>
                <a:spcPts val="0"/>
              </a:spcBef>
              <a:spcAft>
                <a:spcPts val="300"/>
              </a:spcAft>
              <a:buClr>
                <a:schemeClr val="tx1"/>
              </a:buClr>
              <a:buFont typeface="Arial" panose="020B0604020202020204" pitchFamily="34" charset="0"/>
              <a:buChar char="•"/>
              <a:tabLst/>
              <a:defRPr sz="1200"/>
            </a:lvl2pPr>
            <a:lvl3pPr marL="344488" indent="-173038">
              <a:buClr>
                <a:schemeClr val="tx1"/>
              </a:buClr>
              <a:buFont typeface="Arial" panose="020B0604020202020204" pitchFamily="34" charset="0"/>
              <a:buChar char="•"/>
              <a:tabLst/>
              <a:defRPr sz="1100"/>
            </a:lvl3pPr>
            <a:lvl4pPr marL="1371600" indent="0">
              <a:buNone/>
              <a:defRPr/>
            </a:lvl4pPr>
            <a:lvl5pPr marL="1828800" indent="0">
              <a:buNone/>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42692A7E-A3E2-7F48-A608-0F4684AE63B7}"/>
              </a:ext>
            </a:extLst>
          </p:cNvPr>
          <p:cNvSpPr>
            <a:spLocks noGrp="1"/>
          </p:cNvSpPr>
          <p:nvPr>
            <p:ph type="body" sz="quarter" idx="19" hasCustomPrompt="1"/>
          </p:nvPr>
        </p:nvSpPr>
        <p:spPr>
          <a:xfrm>
            <a:off x="1126342" y="1828800"/>
            <a:ext cx="2531258" cy="381000"/>
          </a:xfrm>
        </p:spPr>
        <p:txBody>
          <a:bodyPr>
            <a:noAutofit/>
          </a:bodyPr>
          <a:lstStyle>
            <a:lvl1pPr marL="0" indent="0">
              <a:buNone/>
              <a:defRPr sz="2200" b="0" i="0">
                <a:latin typeface="Times New Roman" panose="02020603050405020304" pitchFamily="18"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Subhead here</a:t>
            </a:r>
          </a:p>
        </p:txBody>
      </p:sp>
      <p:sp>
        <p:nvSpPr>
          <p:cNvPr id="45" name="Text Placeholder 5">
            <a:extLst>
              <a:ext uri="{FF2B5EF4-FFF2-40B4-BE49-F238E27FC236}">
                <a16:creationId xmlns:a16="http://schemas.microsoft.com/office/drawing/2014/main" id="{42981D73-20E8-9542-9600-7AB3BFC72814}"/>
              </a:ext>
            </a:extLst>
          </p:cNvPr>
          <p:cNvSpPr>
            <a:spLocks noGrp="1"/>
          </p:cNvSpPr>
          <p:nvPr>
            <p:ph type="body" sz="quarter" idx="20" hasCustomPrompt="1"/>
          </p:nvPr>
        </p:nvSpPr>
        <p:spPr>
          <a:xfrm>
            <a:off x="4657756" y="1715679"/>
            <a:ext cx="411620" cy="463460"/>
          </a:xfrm>
        </p:spPr>
        <p:txBody>
          <a:bodyPr>
            <a:noAutofit/>
          </a:bodyPr>
          <a:lstStyle>
            <a:lvl1pPr marL="0" indent="0">
              <a:lnSpc>
                <a:spcPct val="100000"/>
              </a:lnSpc>
              <a:spcBef>
                <a:spcPts val="0"/>
              </a:spcBef>
              <a:spcAft>
                <a:spcPts val="300"/>
              </a:spcAft>
              <a:buClr>
                <a:schemeClr val="tx1"/>
              </a:buClr>
              <a:buNone/>
              <a:defRPr sz="2900" b="0" i="0">
                <a:latin typeface="Times New Roman" panose="02020603050405020304" pitchFamily="18" charset="0"/>
              </a:defRPr>
            </a:lvl1pPr>
            <a:lvl2pPr marL="0" indent="0">
              <a:lnSpc>
                <a:spcPct val="100000"/>
              </a:lnSpc>
              <a:spcBef>
                <a:spcPts val="0"/>
              </a:spcBef>
              <a:spcAft>
                <a:spcPts val="300"/>
              </a:spcAft>
              <a:buClr>
                <a:schemeClr val="tx1"/>
              </a:buClr>
              <a:buFont typeface="Arial" panose="020B0604020202020204" pitchFamily="34" charset="0"/>
              <a:buNone/>
              <a:tabLst/>
              <a:defRPr sz="1200"/>
            </a:lvl2pPr>
            <a:lvl3pPr marL="171450" indent="-161925">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dirty="0"/>
              <a:t>2</a:t>
            </a:r>
          </a:p>
        </p:txBody>
      </p:sp>
      <p:sp>
        <p:nvSpPr>
          <p:cNvPr id="46" name="Text Placeholder 5">
            <a:extLst>
              <a:ext uri="{FF2B5EF4-FFF2-40B4-BE49-F238E27FC236}">
                <a16:creationId xmlns:a16="http://schemas.microsoft.com/office/drawing/2014/main" id="{6817F7BE-F41D-D34E-BB29-799A75A944CC}"/>
              </a:ext>
            </a:extLst>
          </p:cNvPr>
          <p:cNvSpPr>
            <a:spLocks noGrp="1"/>
          </p:cNvSpPr>
          <p:nvPr>
            <p:ph type="body" sz="quarter" idx="21"/>
          </p:nvPr>
        </p:nvSpPr>
        <p:spPr>
          <a:xfrm>
            <a:off x="4981306" y="2283621"/>
            <a:ext cx="2531856" cy="864937"/>
          </a:xfrm>
        </p:spPr>
        <p:txBody>
          <a:bodyPr>
            <a:noAutofit/>
          </a:bodyPr>
          <a:lstStyle>
            <a:lvl1pPr marL="0" indent="0">
              <a:lnSpc>
                <a:spcPct val="100000"/>
              </a:lnSpc>
              <a:spcBef>
                <a:spcPts val="0"/>
              </a:spcBef>
              <a:spcAft>
                <a:spcPts val="300"/>
              </a:spcAft>
              <a:buClr>
                <a:schemeClr val="tx1"/>
              </a:buClr>
              <a:buNone/>
              <a:defRPr sz="1400" b="0">
                <a:latin typeface="Arial" panose="020B0604020202020204" pitchFamily="34" charset="0"/>
                <a:cs typeface="Arial" panose="020B0604020202020204" pitchFamily="34" charset="0"/>
              </a:defRPr>
            </a:lvl1pPr>
            <a:lvl2pPr marL="171450" indent="-171450">
              <a:lnSpc>
                <a:spcPct val="100000"/>
              </a:lnSpc>
              <a:spcBef>
                <a:spcPts val="0"/>
              </a:spcBef>
              <a:spcAft>
                <a:spcPts val="300"/>
              </a:spcAft>
              <a:buClr>
                <a:schemeClr val="tx1"/>
              </a:buClr>
              <a:buFont typeface="Arial" panose="020B0604020202020204" pitchFamily="34" charset="0"/>
              <a:buChar char="•"/>
              <a:tabLst/>
              <a:defRPr sz="1200"/>
            </a:lvl2pPr>
            <a:lvl3pPr marL="344488" indent="-173038">
              <a:buClr>
                <a:schemeClr val="tx1"/>
              </a:buClr>
              <a:buFont typeface="Arial" panose="020B0604020202020204" pitchFamily="34" charset="0"/>
              <a:buChar char="•"/>
              <a:tabLst/>
              <a:defRPr sz="1100"/>
            </a:lvl3pPr>
            <a:lvl4pPr marL="1371600" indent="0">
              <a:buNone/>
              <a:defRPr/>
            </a:lvl4pPr>
            <a:lvl5pPr marL="1828800" indent="0">
              <a:buNone/>
              <a:defRPr/>
            </a:lvl5pPr>
          </a:lstStyle>
          <a:p>
            <a:pPr lvl="0"/>
            <a:r>
              <a:rPr lang="en-US"/>
              <a:t>Click to edit Master text styles</a:t>
            </a:r>
          </a:p>
          <a:p>
            <a:pPr lvl="1"/>
            <a:r>
              <a:rPr lang="en-US"/>
              <a:t>Second level</a:t>
            </a:r>
          </a:p>
          <a:p>
            <a:pPr lvl="2"/>
            <a:r>
              <a:rPr lang="en-US"/>
              <a:t>Third Level</a:t>
            </a:r>
          </a:p>
        </p:txBody>
      </p:sp>
      <p:sp>
        <p:nvSpPr>
          <p:cNvPr id="47" name="Text Placeholder 4">
            <a:extLst>
              <a:ext uri="{FF2B5EF4-FFF2-40B4-BE49-F238E27FC236}">
                <a16:creationId xmlns:a16="http://schemas.microsoft.com/office/drawing/2014/main" id="{BA101FE4-EBBF-9A4E-9D85-ACD346D6B76F}"/>
              </a:ext>
            </a:extLst>
          </p:cNvPr>
          <p:cNvSpPr>
            <a:spLocks noGrp="1"/>
          </p:cNvSpPr>
          <p:nvPr>
            <p:ph type="body" sz="quarter" idx="22" hasCustomPrompt="1"/>
          </p:nvPr>
        </p:nvSpPr>
        <p:spPr>
          <a:xfrm>
            <a:off x="4981904" y="1828800"/>
            <a:ext cx="2531258" cy="381000"/>
          </a:xfrm>
        </p:spPr>
        <p:txBody>
          <a:bodyPr>
            <a:noAutofit/>
          </a:bodyPr>
          <a:lstStyle>
            <a:lvl1pPr marL="0" indent="0">
              <a:buNone/>
              <a:defRPr sz="2200" b="0" i="0">
                <a:latin typeface="Times New Roman" panose="02020603050405020304" pitchFamily="18"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Subhead here</a:t>
            </a:r>
          </a:p>
        </p:txBody>
      </p:sp>
      <p:sp>
        <p:nvSpPr>
          <p:cNvPr id="48" name="Text Placeholder 5">
            <a:extLst>
              <a:ext uri="{FF2B5EF4-FFF2-40B4-BE49-F238E27FC236}">
                <a16:creationId xmlns:a16="http://schemas.microsoft.com/office/drawing/2014/main" id="{0937124C-26E8-5942-8EB3-3F29D5E5283D}"/>
              </a:ext>
            </a:extLst>
          </p:cNvPr>
          <p:cNvSpPr>
            <a:spLocks noGrp="1"/>
          </p:cNvSpPr>
          <p:nvPr>
            <p:ph type="body" sz="quarter" idx="23" hasCustomPrompt="1"/>
          </p:nvPr>
        </p:nvSpPr>
        <p:spPr>
          <a:xfrm>
            <a:off x="8522746" y="1715679"/>
            <a:ext cx="411620" cy="463460"/>
          </a:xfrm>
        </p:spPr>
        <p:txBody>
          <a:bodyPr>
            <a:noAutofit/>
          </a:bodyPr>
          <a:lstStyle>
            <a:lvl1pPr marL="0" indent="0">
              <a:lnSpc>
                <a:spcPct val="100000"/>
              </a:lnSpc>
              <a:spcBef>
                <a:spcPts val="0"/>
              </a:spcBef>
              <a:spcAft>
                <a:spcPts val="300"/>
              </a:spcAft>
              <a:buClr>
                <a:schemeClr val="tx1"/>
              </a:buClr>
              <a:buNone/>
              <a:defRPr sz="2900" b="0" i="0">
                <a:latin typeface="Times New Roman" panose="02020603050405020304" pitchFamily="18" charset="0"/>
              </a:defRPr>
            </a:lvl1pPr>
            <a:lvl2pPr marL="0" indent="0">
              <a:lnSpc>
                <a:spcPct val="100000"/>
              </a:lnSpc>
              <a:spcBef>
                <a:spcPts val="0"/>
              </a:spcBef>
              <a:spcAft>
                <a:spcPts val="300"/>
              </a:spcAft>
              <a:buClr>
                <a:schemeClr val="tx1"/>
              </a:buClr>
              <a:buFont typeface="Arial" panose="020B0604020202020204" pitchFamily="34" charset="0"/>
              <a:buNone/>
              <a:tabLst/>
              <a:defRPr sz="1200"/>
            </a:lvl2pPr>
            <a:lvl3pPr marL="171450" indent="-161925">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dirty="0"/>
              <a:t>3</a:t>
            </a:r>
          </a:p>
        </p:txBody>
      </p:sp>
      <p:sp>
        <p:nvSpPr>
          <p:cNvPr id="49" name="Text Placeholder 5">
            <a:extLst>
              <a:ext uri="{FF2B5EF4-FFF2-40B4-BE49-F238E27FC236}">
                <a16:creationId xmlns:a16="http://schemas.microsoft.com/office/drawing/2014/main" id="{E8D6CA2E-D424-ED4F-BE6A-59B2EFE5295E}"/>
              </a:ext>
            </a:extLst>
          </p:cNvPr>
          <p:cNvSpPr>
            <a:spLocks noGrp="1"/>
          </p:cNvSpPr>
          <p:nvPr>
            <p:ph type="body" sz="quarter" idx="24"/>
          </p:nvPr>
        </p:nvSpPr>
        <p:spPr>
          <a:xfrm>
            <a:off x="8846296" y="2283621"/>
            <a:ext cx="2531856" cy="864937"/>
          </a:xfrm>
        </p:spPr>
        <p:txBody>
          <a:bodyPr>
            <a:noAutofit/>
          </a:bodyPr>
          <a:lstStyle>
            <a:lvl1pPr marL="0" indent="0">
              <a:lnSpc>
                <a:spcPct val="100000"/>
              </a:lnSpc>
              <a:spcBef>
                <a:spcPts val="0"/>
              </a:spcBef>
              <a:spcAft>
                <a:spcPts val="300"/>
              </a:spcAft>
              <a:buClr>
                <a:schemeClr val="tx1"/>
              </a:buClr>
              <a:buNone/>
              <a:defRPr sz="1400" b="0">
                <a:latin typeface="Arial" panose="020B0604020202020204" pitchFamily="34" charset="0"/>
                <a:cs typeface="Arial" panose="020B0604020202020204" pitchFamily="34" charset="0"/>
              </a:defRPr>
            </a:lvl1pPr>
            <a:lvl2pPr marL="171450" indent="-171450">
              <a:lnSpc>
                <a:spcPct val="100000"/>
              </a:lnSpc>
              <a:spcBef>
                <a:spcPts val="0"/>
              </a:spcBef>
              <a:spcAft>
                <a:spcPts val="300"/>
              </a:spcAft>
              <a:buClr>
                <a:schemeClr val="tx1"/>
              </a:buClr>
              <a:buFont typeface="Arial" panose="020B0604020202020204" pitchFamily="34" charset="0"/>
              <a:buChar char="•"/>
              <a:tabLst/>
              <a:defRPr sz="1200"/>
            </a:lvl2pPr>
            <a:lvl3pPr marL="344488" indent="-173038">
              <a:buClr>
                <a:schemeClr val="tx1"/>
              </a:buClr>
              <a:buFont typeface="Arial" panose="020B0604020202020204" pitchFamily="34" charset="0"/>
              <a:buChar char="•"/>
              <a:tabLst/>
              <a:defRPr sz="1100"/>
            </a:lvl3pPr>
            <a:lvl4pPr marL="1371600" indent="0">
              <a:buNone/>
              <a:defRPr/>
            </a:lvl4pPr>
            <a:lvl5pPr marL="1828800" indent="0">
              <a:buNone/>
              <a:defRPr/>
            </a:lvl5pPr>
          </a:lstStyle>
          <a:p>
            <a:pPr lvl="0"/>
            <a:r>
              <a:rPr lang="en-US"/>
              <a:t>Click to edit Master text styles</a:t>
            </a:r>
          </a:p>
          <a:p>
            <a:pPr lvl="1"/>
            <a:r>
              <a:rPr lang="en-US"/>
              <a:t>Second level</a:t>
            </a:r>
          </a:p>
          <a:p>
            <a:pPr lvl="2"/>
            <a:r>
              <a:rPr lang="en-US"/>
              <a:t>Third Level</a:t>
            </a:r>
          </a:p>
        </p:txBody>
      </p:sp>
      <p:sp>
        <p:nvSpPr>
          <p:cNvPr id="50" name="Text Placeholder 4">
            <a:extLst>
              <a:ext uri="{FF2B5EF4-FFF2-40B4-BE49-F238E27FC236}">
                <a16:creationId xmlns:a16="http://schemas.microsoft.com/office/drawing/2014/main" id="{24951284-D928-7E44-9DF4-2DEC1C307BAB}"/>
              </a:ext>
            </a:extLst>
          </p:cNvPr>
          <p:cNvSpPr>
            <a:spLocks noGrp="1"/>
          </p:cNvSpPr>
          <p:nvPr>
            <p:ph type="body" sz="quarter" idx="25" hasCustomPrompt="1"/>
          </p:nvPr>
        </p:nvSpPr>
        <p:spPr>
          <a:xfrm>
            <a:off x="8846894" y="1828800"/>
            <a:ext cx="2531258" cy="381000"/>
          </a:xfrm>
        </p:spPr>
        <p:txBody>
          <a:bodyPr>
            <a:noAutofit/>
          </a:bodyPr>
          <a:lstStyle>
            <a:lvl1pPr marL="0" indent="0">
              <a:buNone/>
              <a:defRPr sz="2200" b="0" i="0">
                <a:latin typeface="Times New Roman" panose="02020603050405020304" pitchFamily="18"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Subhead here</a:t>
            </a:r>
          </a:p>
        </p:txBody>
      </p:sp>
      <p:sp>
        <p:nvSpPr>
          <p:cNvPr id="51" name="Text Placeholder 5">
            <a:extLst>
              <a:ext uri="{FF2B5EF4-FFF2-40B4-BE49-F238E27FC236}">
                <a16:creationId xmlns:a16="http://schemas.microsoft.com/office/drawing/2014/main" id="{5F259EB8-87AC-AB4C-8458-792604EEA054}"/>
              </a:ext>
            </a:extLst>
          </p:cNvPr>
          <p:cNvSpPr>
            <a:spLocks noGrp="1"/>
          </p:cNvSpPr>
          <p:nvPr>
            <p:ph type="body" sz="quarter" idx="26" hasCustomPrompt="1"/>
          </p:nvPr>
        </p:nvSpPr>
        <p:spPr>
          <a:xfrm>
            <a:off x="802194" y="3921552"/>
            <a:ext cx="411620" cy="463460"/>
          </a:xfrm>
        </p:spPr>
        <p:txBody>
          <a:bodyPr>
            <a:noAutofit/>
          </a:bodyPr>
          <a:lstStyle>
            <a:lvl1pPr marL="0" indent="0">
              <a:lnSpc>
                <a:spcPct val="100000"/>
              </a:lnSpc>
              <a:spcBef>
                <a:spcPts val="0"/>
              </a:spcBef>
              <a:spcAft>
                <a:spcPts val="300"/>
              </a:spcAft>
              <a:buClr>
                <a:schemeClr val="tx1"/>
              </a:buClr>
              <a:buNone/>
              <a:defRPr sz="2900" b="0" i="0">
                <a:latin typeface="Times New Roman" panose="02020603050405020304" pitchFamily="18" charset="0"/>
              </a:defRPr>
            </a:lvl1pPr>
            <a:lvl2pPr marL="0" indent="0">
              <a:lnSpc>
                <a:spcPct val="100000"/>
              </a:lnSpc>
              <a:spcBef>
                <a:spcPts val="0"/>
              </a:spcBef>
              <a:spcAft>
                <a:spcPts val="300"/>
              </a:spcAft>
              <a:buClr>
                <a:schemeClr val="tx1"/>
              </a:buClr>
              <a:buFont typeface="Arial" panose="020B0604020202020204" pitchFamily="34" charset="0"/>
              <a:buNone/>
              <a:tabLst/>
              <a:defRPr sz="1200"/>
            </a:lvl2pPr>
            <a:lvl3pPr marL="171450" indent="-161925">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dirty="0"/>
              <a:t>4</a:t>
            </a:r>
          </a:p>
        </p:txBody>
      </p:sp>
      <p:sp>
        <p:nvSpPr>
          <p:cNvPr id="52" name="Text Placeholder 5">
            <a:extLst>
              <a:ext uri="{FF2B5EF4-FFF2-40B4-BE49-F238E27FC236}">
                <a16:creationId xmlns:a16="http://schemas.microsoft.com/office/drawing/2014/main" id="{1B8DE536-5EA2-CA4B-9393-62CE17FEB973}"/>
              </a:ext>
            </a:extLst>
          </p:cNvPr>
          <p:cNvSpPr>
            <a:spLocks noGrp="1"/>
          </p:cNvSpPr>
          <p:nvPr>
            <p:ph type="body" sz="quarter" idx="27"/>
          </p:nvPr>
        </p:nvSpPr>
        <p:spPr>
          <a:xfrm>
            <a:off x="1125744" y="4489494"/>
            <a:ext cx="2531856" cy="864937"/>
          </a:xfrm>
        </p:spPr>
        <p:txBody>
          <a:bodyPr>
            <a:noAutofit/>
          </a:bodyPr>
          <a:lstStyle>
            <a:lvl1pPr marL="0" indent="0">
              <a:lnSpc>
                <a:spcPct val="100000"/>
              </a:lnSpc>
              <a:spcBef>
                <a:spcPts val="0"/>
              </a:spcBef>
              <a:spcAft>
                <a:spcPts val="300"/>
              </a:spcAft>
              <a:buClr>
                <a:schemeClr val="tx1"/>
              </a:buClr>
              <a:buNone/>
              <a:defRPr sz="1400" b="0">
                <a:latin typeface="Arial" panose="020B0604020202020204" pitchFamily="34" charset="0"/>
                <a:cs typeface="Arial" panose="020B0604020202020204" pitchFamily="34" charset="0"/>
              </a:defRPr>
            </a:lvl1pPr>
            <a:lvl2pPr marL="171450" indent="-171450">
              <a:lnSpc>
                <a:spcPct val="100000"/>
              </a:lnSpc>
              <a:spcBef>
                <a:spcPts val="0"/>
              </a:spcBef>
              <a:spcAft>
                <a:spcPts val="300"/>
              </a:spcAft>
              <a:buClr>
                <a:schemeClr val="tx1"/>
              </a:buClr>
              <a:buFont typeface="Arial" panose="020B0604020202020204" pitchFamily="34" charset="0"/>
              <a:buChar char="•"/>
              <a:tabLst/>
              <a:defRPr sz="1200"/>
            </a:lvl2pPr>
            <a:lvl3pPr marL="344488" indent="-173038">
              <a:buClr>
                <a:schemeClr val="tx1"/>
              </a:buClr>
              <a:buFont typeface="Arial" panose="020B0604020202020204" pitchFamily="34" charset="0"/>
              <a:buChar char="•"/>
              <a:tabLst/>
              <a:defRPr sz="1100"/>
            </a:lvl3pPr>
            <a:lvl4pPr marL="1371600" indent="0">
              <a:buNone/>
              <a:defRPr/>
            </a:lvl4pPr>
            <a:lvl5pPr marL="1828800" indent="0">
              <a:buNone/>
              <a:defRPr/>
            </a:lvl5pPr>
          </a:lstStyle>
          <a:p>
            <a:pPr lvl="0"/>
            <a:r>
              <a:rPr lang="en-US"/>
              <a:t>Click to edit Master text styles</a:t>
            </a:r>
          </a:p>
          <a:p>
            <a:pPr lvl="1"/>
            <a:r>
              <a:rPr lang="en-US"/>
              <a:t>Second level</a:t>
            </a:r>
          </a:p>
          <a:p>
            <a:pPr lvl="2"/>
            <a:r>
              <a:rPr lang="en-US"/>
              <a:t>Third Level</a:t>
            </a:r>
          </a:p>
        </p:txBody>
      </p:sp>
      <p:sp>
        <p:nvSpPr>
          <p:cNvPr id="53" name="Text Placeholder 4">
            <a:extLst>
              <a:ext uri="{FF2B5EF4-FFF2-40B4-BE49-F238E27FC236}">
                <a16:creationId xmlns:a16="http://schemas.microsoft.com/office/drawing/2014/main" id="{550F9674-606E-A243-A10D-BFD8996F6888}"/>
              </a:ext>
            </a:extLst>
          </p:cNvPr>
          <p:cNvSpPr>
            <a:spLocks noGrp="1"/>
          </p:cNvSpPr>
          <p:nvPr>
            <p:ph type="body" sz="quarter" idx="28" hasCustomPrompt="1"/>
          </p:nvPr>
        </p:nvSpPr>
        <p:spPr>
          <a:xfrm>
            <a:off x="1126342" y="4034673"/>
            <a:ext cx="2531258" cy="381000"/>
          </a:xfrm>
        </p:spPr>
        <p:txBody>
          <a:bodyPr>
            <a:noAutofit/>
          </a:bodyPr>
          <a:lstStyle>
            <a:lvl1pPr marL="0" indent="0">
              <a:buNone/>
              <a:defRPr sz="2200" b="0" i="0">
                <a:latin typeface="Times New Roman" panose="02020603050405020304" pitchFamily="18"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Subhead here</a:t>
            </a:r>
          </a:p>
        </p:txBody>
      </p:sp>
      <p:sp>
        <p:nvSpPr>
          <p:cNvPr id="54" name="Text Placeholder 5">
            <a:extLst>
              <a:ext uri="{FF2B5EF4-FFF2-40B4-BE49-F238E27FC236}">
                <a16:creationId xmlns:a16="http://schemas.microsoft.com/office/drawing/2014/main" id="{D043E91C-B777-224F-AD2E-0393D32114B7}"/>
              </a:ext>
            </a:extLst>
          </p:cNvPr>
          <p:cNvSpPr>
            <a:spLocks noGrp="1"/>
          </p:cNvSpPr>
          <p:nvPr>
            <p:ph type="body" sz="quarter" idx="29" hasCustomPrompt="1"/>
          </p:nvPr>
        </p:nvSpPr>
        <p:spPr>
          <a:xfrm>
            <a:off x="4657756" y="3921552"/>
            <a:ext cx="411620" cy="463460"/>
          </a:xfrm>
        </p:spPr>
        <p:txBody>
          <a:bodyPr>
            <a:noAutofit/>
          </a:bodyPr>
          <a:lstStyle>
            <a:lvl1pPr marL="0" indent="0">
              <a:lnSpc>
                <a:spcPct val="100000"/>
              </a:lnSpc>
              <a:spcBef>
                <a:spcPts val="0"/>
              </a:spcBef>
              <a:spcAft>
                <a:spcPts val="300"/>
              </a:spcAft>
              <a:buClr>
                <a:schemeClr val="tx1"/>
              </a:buClr>
              <a:buNone/>
              <a:defRPr sz="2900" b="0" i="0">
                <a:latin typeface="Times New Roman" panose="02020603050405020304" pitchFamily="18" charset="0"/>
              </a:defRPr>
            </a:lvl1pPr>
            <a:lvl2pPr marL="0" indent="0">
              <a:lnSpc>
                <a:spcPct val="100000"/>
              </a:lnSpc>
              <a:spcBef>
                <a:spcPts val="0"/>
              </a:spcBef>
              <a:spcAft>
                <a:spcPts val="300"/>
              </a:spcAft>
              <a:buClr>
                <a:schemeClr val="tx1"/>
              </a:buClr>
              <a:buFont typeface="Arial" panose="020B0604020202020204" pitchFamily="34" charset="0"/>
              <a:buNone/>
              <a:tabLst/>
              <a:defRPr sz="1200"/>
            </a:lvl2pPr>
            <a:lvl3pPr marL="171450" indent="-161925">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dirty="0"/>
              <a:t>5</a:t>
            </a:r>
          </a:p>
        </p:txBody>
      </p:sp>
      <p:sp>
        <p:nvSpPr>
          <p:cNvPr id="55" name="Text Placeholder 5">
            <a:extLst>
              <a:ext uri="{FF2B5EF4-FFF2-40B4-BE49-F238E27FC236}">
                <a16:creationId xmlns:a16="http://schemas.microsoft.com/office/drawing/2014/main" id="{0E42998F-A780-6E4F-98D6-47E1BA3EDD74}"/>
              </a:ext>
            </a:extLst>
          </p:cNvPr>
          <p:cNvSpPr>
            <a:spLocks noGrp="1"/>
          </p:cNvSpPr>
          <p:nvPr>
            <p:ph type="body" sz="quarter" idx="30"/>
          </p:nvPr>
        </p:nvSpPr>
        <p:spPr>
          <a:xfrm>
            <a:off x="4981306" y="4489494"/>
            <a:ext cx="2531856" cy="864937"/>
          </a:xfrm>
        </p:spPr>
        <p:txBody>
          <a:bodyPr>
            <a:noAutofit/>
          </a:bodyPr>
          <a:lstStyle>
            <a:lvl1pPr marL="0" indent="0">
              <a:lnSpc>
                <a:spcPct val="100000"/>
              </a:lnSpc>
              <a:spcBef>
                <a:spcPts val="0"/>
              </a:spcBef>
              <a:spcAft>
                <a:spcPts val="300"/>
              </a:spcAft>
              <a:buClr>
                <a:schemeClr val="tx1"/>
              </a:buClr>
              <a:buNone/>
              <a:defRPr sz="1400" b="0">
                <a:latin typeface="Arial" panose="020B0604020202020204" pitchFamily="34" charset="0"/>
                <a:cs typeface="Arial" panose="020B0604020202020204" pitchFamily="34" charset="0"/>
              </a:defRPr>
            </a:lvl1pPr>
            <a:lvl2pPr marL="171450" indent="-171450">
              <a:lnSpc>
                <a:spcPct val="100000"/>
              </a:lnSpc>
              <a:spcBef>
                <a:spcPts val="0"/>
              </a:spcBef>
              <a:spcAft>
                <a:spcPts val="300"/>
              </a:spcAft>
              <a:buClr>
                <a:schemeClr val="tx1"/>
              </a:buClr>
              <a:buFont typeface="Arial" panose="020B0604020202020204" pitchFamily="34" charset="0"/>
              <a:buChar char="•"/>
              <a:tabLst/>
              <a:defRPr sz="1200"/>
            </a:lvl2pPr>
            <a:lvl3pPr marL="344488" indent="-173038">
              <a:buClr>
                <a:schemeClr val="tx1"/>
              </a:buClr>
              <a:buFont typeface="Arial" panose="020B0604020202020204" pitchFamily="34" charset="0"/>
              <a:buChar char="•"/>
              <a:tabLst/>
              <a:defRPr sz="1100"/>
            </a:lvl3pPr>
            <a:lvl4pPr marL="1371600" indent="0">
              <a:buNone/>
              <a:defRPr/>
            </a:lvl4pPr>
            <a:lvl5pPr marL="1828800" indent="0">
              <a:buNone/>
              <a:defRPr/>
            </a:lvl5pPr>
          </a:lstStyle>
          <a:p>
            <a:pPr lvl="0"/>
            <a:r>
              <a:rPr lang="en-US"/>
              <a:t>Click to edit Master text styles</a:t>
            </a:r>
          </a:p>
          <a:p>
            <a:pPr lvl="1"/>
            <a:r>
              <a:rPr lang="en-US"/>
              <a:t>Second level</a:t>
            </a:r>
          </a:p>
          <a:p>
            <a:pPr lvl="2"/>
            <a:r>
              <a:rPr lang="en-US"/>
              <a:t>Third Level</a:t>
            </a:r>
          </a:p>
        </p:txBody>
      </p:sp>
      <p:sp>
        <p:nvSpPr>
          <p:cNvPr id="56" name="Text Placeholder 4">
            <a:extLst>
              <a:ext uri="{FF2B5EF4-FFF2-40B4-BE49-F238E27FC236}">
                <a16:creationId xmlns:a16="http://schemas.microsoft.com/office/drawing/2014/main" id="{CE37E39B-91EB-554F-85CF-2B5925B4147A}"/>
              </a:ext>
            </a:extLst>
          </p:cNvPr>
          <p:cNvSpPr>
            <a:spLocks noGrp="1"/>
          </p:cNvSpPr>
          <p:nvPr>
            <p:ph type="body" sz="quarter" idx="31" hasCustomPrompt="1"/>
          </p:nvPr>
        </p:nvSpPr>
        <p:spPr>
          <a:xfrm>
            <a:off x="4981904" y="4034673"/>
            <a:ext cx="2531258" cy="381000"/>
          </a:xfrm>
        </p:spPr>
        <p:txBody>
          <a:bodyPr>
            <a:noAutofit/>
          </a:bodyPr>
          <a:lstStyle>
            <a:lvl1pPr marL="0" indent="0">
              <a:buNone/>
              <a:defRPr sz="2200" b="0" i="0">
                <a:latin typeface="Times New Roman" panose="02020603050405020304" pitchFamily="18"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Subhead here</a:t>
            </a:r>
          </a:p>
        </p:txBody>
      </p:sp>
      <p:sp>
        <p:nvSpPr>
          <p:cNvPr id="57" name="Text Placeholder 5">
            <a:extLst>
              <a:ext uri="{FF2B5EF4-FFF2-40B4-BE49-F238E27FC236}">
                <a16:creationId xmlns:a16="http://schemas.microsoft.com/office/drawing/2014/main" id="{6698712D-6381-C94E-9299-02D3FB88F329}"/>
              </a:ext>
            </a:extLst>
          </p:cNvPr>
          <p:cNvSpPr>
            <a:spLocks noGrp="1"/>
          </p:cNvSpPr>
          <p:nvPr>
            <p:ph type="body" sz="quarter" idx="32" hasCustomPrompt="1"/>
          </p:nvPr>
        </p:nvSpPr>
        <p:spPr>
          <a:xfrm>
            <a:off x="8522746" y="3921552"/>
            <a:ext cx="411620" cy="463460"/>
          </a:xfrm>
        </p:spPr>
        <p:txBody>
          <a:bodyPr>
            <a:noAutofit/>
          </a:bodyPr>
          <a:lstStyle>
            <a:lvl1pPr marL="0" indent="0">
              <a:lnSpc>
                <a:spcPct val="100000"/>
              </a:lnSpc>
              <a:spcBef>
                <a:spcPts val="0"/>
              </a:spcBef>
              <a:spcAft>
                <a:spcPts val="300"/>
              </a:spcAft>
              <a:buClr>
                <a:schemeClr val="tx1"/>
              </a:buClr>
              <a:buNone/>
              <a:defRPr sz="2900" b="0" i="0">
                <a:latin typeface="Times New Roman" panose="02020603050405020304" pitchFamily="18" charset="0"/>
              </a:defRPr>
            </a:lvl1pPr>
            <a:lvl2pPr marL="0" indent="0">
              <a:lnSpc>
                <a:spcPct val="100000"/>
              </a:lnSpc>
              <a:spcBef>
                <a:spcPts val="0"/>
              </a:spcBef>
              <a:spcAft>
                <a:spcPts val="300"/>
              </a:spcAft>
              <a:buClr>
                <a:schemeClr val="tx1"/>
              </a:buClr>
              <a:buFont typeface="Arial" panose="020B0604020202020204" pitchFamily="34" charset="0"/>
              <a:buNone/>
              <a:tabLst/>
              <a:defRPr sz="1200"/>
            </a:lvl2pPr>
            <a:lvl3pPr marL="171450" indent="-161925">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dirty="0"/>
              <a:t>6</a:t>
            </a:r>
          </a:p>
        </p:txBody>
      </p:sp>
      <p:sp>
        <p:nvSpPr>
          <p:cNvPr id="58" name="Text Placeholder 5">
            <a:extLst>
              <a:ext uri="{FF2B5EF4-FFF2-40B4-BE49-F238E27FC236}">
                <a16:creationId xmlns:a16="http://schemas.microsoft.com/office/drawing/2014/main" id="{C4C4C84C-5A7E-4F42-B4EA-A9B490E51F08}"/>
              </a:ext>
            </a:extLst>
          </p:cNvPr>
          <p:cNvSpPr>
            <a:spLocks noGrp="1"/>
          </p:cNvSpPr>
          <p:nvPr>
            <p:ph type="body" sz="quarter" idx="33"/>
          </p:nvPr>
        </p:nvSpPr>
        <p:spPr>
          <a:xfrm>
            <a:off x="8846296" y="4489494"/>
            <a:ext cx="2531856" cy="864937"/>
          </a:xfrm>
        </p:spPr>
        <p:txBody>
          <a:bodyPr>
            <a:noAutofit/>
          </a:bodyPr>
          <a:lstStyle>
            <a:lvl1pPr marL="0" indent="0">
              <a:lnSpc>
                <a:spcPct val="100000"/>
              </a:lnSpc>
              <a:spcBef>
                <a:spcPts val="0"/>
              </a:spcBef>
              <a:spcAft>
                <a:spcPts val="300"/>
              </a:spcAft>
              <a:buClr>
                <a:schemeClr val="tx1"/>
              </a:buClr>
              <a:buNone/>
              <a:defRPr sz="1400" b="0">
                <a:latin typeface="Arial" panose="020B0604020202020204" pitchFamily="34" charset="0"/>
                <a:cs typeface="Arial" panose="020B0604020202020204" pitchFamily="34" charset="0"/>
              </a:defRPr>
            </a:lvl1pPr>
            <a:lvl2pPr marL="171450" indent="-171450">
              <a:lnSpc>
                <a:spcPct val="100000"/>
              </a:lnSpc>
              <a:spcBef>
                <a:spcPts val="0"/>
              </a:spcBef>
              <a:spcAft>
                <a:spcPts val="300"/>
              </a:spcAft>
              <a:buClr>
                <a:schemeClr val="tx1"/>
              </a:buClr>
              <a:buFont typeface="Arial" panose="020B0604020202020204" pitchFamily="34" charset="0"/>
              <a:buChar char="•"/>
              <a:tabLst/>
              <a:defRPr sz="1200"/>
            </a:lvl2pPr>
            <a:lvl3pPr marL="344488" indent="-173038">
              <a:buClr>
                <a:schemeClr val="tx1"/>
              </a:buClr>
              <a:buFont typeface="Arial" panose="020B0604020202020204" pitchFamily="34" charset="0"/>
              <a:buChar char="•"/>
              <a:tabLst/>
              <a:defRPr sz="1100"/>
            </a:lvl3pPr>
            <a:lvl4pPr marL="1371600" indent="0">
              <a:buNone/>
              <a:defRPr/>
            </a:lvl4pPr>
            <a:lvl5pPr marL="1828800" indent="0">
              <a:buNone/>
              <a:defRPr/>
            </a:lvl5pPr>
          </a:lstStyle>
          <a:p>
            <a:pPr lvl="0"/>
            <a:r>
              <a:rPr lang="en-US"/>
              <a:t>Click to edit Master text styles</a:t>
            </a:r>
          </a:p>
          <a:p>
            <a:pPr lvl="1"/>
            <a:r>
              <a:rPr lang="en-US"/>
              <a:t>Second level</a:t>
            </a:r>
          </a:p>
          <a:p>
            <a:pPr lvl="2"/>
            <a:r>
              <a:rPr lang="en-US"/>
              <a:t>Third Level</a:t>
            </a:r>
          </a:p>
        </p:txBody>
      </p:sp>
      <p:sp>
        <p:nvSpPr>
          <p:cNvPr id="59" name="Text Placeholder 4">
            <a:extLst>
              <a:ext uri="{FF2B5EF4-FFF2-40B4-BE49-F238E27FC236}">
                <a16:creationId xmlns:a16="http://schemas.microsoft.com/office/drawing/2014/main" id="{0AA9972F-536A-AB44-A774-8855A4100284}"/>
              </a:ext>
            </a:extLst>
          </p:cNvPr>
          <p:cNvSpPr>
            <a:spLocks noGrp="1"/>
          </p:cNvSpPr>
          <p:nvPr>
            <p:ph type="body" sz="quarter" idx="34" hasCustomPrompt="1"/>
          </p:nvPr>
        </p:nvSpPr>
        <p:spPr>
          <a:xfrm>
            <a:off x="8846894" y="4034673"/>
            <a:ext cx="2531258" cy="381000"/>
          </a:xfrm>
        </p:spPr>
        <p:txBody>
          <a:bodyPr>
            <a:noAutofit/>
          </a:bodyPr>
          <a:lstStyle>
            <a:lvl1pPr marL="0" indent="0">
              <a:buNone/>
              <a:defRPr sz="2200" b="0" i="0">
                <a:latin typeface="Times New Roman" panose="02020603050405020304" pitchFamily="18"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Subhead here</a:t>
            </a:r>
          </a:p>
        </p:txBody>
      </p:sp>
      <p:sp>
        <p:nvSpPr>
          <p:cNvPr id="22" name="Rectangle 21">
            <a:extLst>
              <a:ext uri="{FF2B5EF4-FFF2-40B4-BE49-F238E27FC236}">
                <a16:creationId xmlns:a16="http://schemas.microsoft.com/office/drawing/2014/main" id="{65C4879F-5F7F-4541-B8FF-854978432BAF}"/>
              </a:ext>
            </a:extLst>
          </p:cNvPr>
          <p:cNvSpPr/>
          <p:nvPr userDrawn="1"/>
        </p:nvSpPr>
        <p:spPr>
          <a:xfrm>
            <a:off x="0" y="0"/>
            <a:ext cx="12191999" cy="185738"/>
          </a:xfrm>
          <a:prstGeom prst="rect">
            <a:avLst/>
          </a:prstGeom>
          <a:gradFill flip="none" rotWithShape="1">
            <a:gsLst>
              <a:gs pos="3000">
                <a:schemeClr val="accent1"/>
              </a:gs>
              <a:gs pos="100000">
                <a:schemeClr val="accent2"/>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23" name="Rectangle 22">
            <a:extLst>
              <a:ext uri="{FF2B5EF4-FFF2-40B4-BE49-F238E27FC236}">
                <a16:creationId xmlns:a16="http://schemas.microsoft.com/office/drawing/2014/main" id="{935BCED5-DCFE-7443-8641-87874DE6941B}"/>
              </a:ext>
            </a:extLst>
          </p:cNvPr>
          <p:cNvSpPr/>
          <p:nvPr userDrawn="1"/>
        </p:nvSpPr>
        <p:spPr>
          <a:xfrm>
            <a:off x="0" y="495300"/>
            <a:ext cx="100584" cy="76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Tree>
    <p:extLst>
      <p:ext uri="{BB962C8B-B14F-4D97-AF65-F5344CB8AC3E}">
        <p14:creationId xmlns:p14="http://schemas.microsoft.com/office/powerpoint/2010/main" val="4134730605"/>
      </p:ext>
    </p:extLst>
  </p:cSld>
  <p:clrMapOvr>
    <a:masterClrMapping/>
  </p:clrMapOvr>
  <p:extLst>
    <p:ext uri="{DCECCB84-F9BA-43D5-87BE-67443E8EF086}">
      <p15:sldGuideLst xmlns:p15="http://schemas.microsoft.com/office/powerpoint/2012/main">
        <p15:guide id="2" orient="horz" pos="2160">
          <p15:clr>
            <a:srgbClr val="FBAE40"/>
          </p15:clr>
        </p15:guide>
        <p15:guide id="4" orient="horz" pos="792">
          <p15:clr>
            <a:srgbClr val="FBAE40"/>
          </p15:clr>
        </p15:guide>
        <p15:guide id="5" orient="horz" pos="4032">
          <p15:clr>
            <a:srgbClr val="FBAE40"/>
          </p15:clr>
        </p15:guide>
        <p15:guide id="6" pos="5376" userDrawn="1">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le with 8 rounded boxes and Row Label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735480F-7577-0345-A6C0-390BEB194D26}"/>
              </a:ext>
            </a:extLst>
          </p:cNvPr>
          <p:cNvSpPr>
            <a:spLocks noGrp="1"/>
          </p:cNvSpPr>
          <p:nvPr>
            <p:ph type="title" hasCustomPrompt="1"/>
          </p:nvPr>
        </p:nvSpPr>
        <p:spPr>
          <a:xfrm>
            <a:off x="609600" y="495300"/>
            <a:ext cx="10829365" cy="647700"/>
          </a:xfrm>
        </p:spPr>
        <p:txBody>
          <a:bodyPr anchor="t" anchorCtr="0">
            <a:noAutofit/>
          </a:bodyPr>
          <a:lstStyle>
            <a:lvl1pPr>
              <a:defRPr sz="3600" b="0" i="0" spc="0" baseline="0">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3" name="Slide Number Placeholder 2">
            <a:extLst>
              <a:ext uri="{FF2B5EF4-FFF2-40B4-BE49-F238E27FC236}">
                <a16:creationId xmlns:a16="http://schemas.microsoft.com/office/drawing/2014/main" id="{D6395E53-95C5-DB49-B6E6-71E0C80887BF}"/>
              </a:ext>
            </a:extLst>
          </p:cNvP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a:p>
        </p:txBody>
      </p:sp>
      <p:sp>
        <p:nvSpPr>
          <p:cNvPr id="5" name="Text Placeholder 4">
            <a:extLst>
              <a:ext uri="{FF2B5EF4-FFF2-40B4-BE49-F238E27FC236}">
                <a16:creationId xmlns:a16="http://schemas.microsoft.com/office/drawing/2014/main" id="{42692A7E-A3E2-7F48-A608-0F4684AE63B7}"/>
              </a:ext>
            </a:extLst>
          </p:cNvPr>
          <p:cNvSpPr>
            <a:spLocks noGrp="1"/>
          </p:cNvSpPr>
          <p:nvPr>
            <p:ph type="body" sz="quarter" idx="19" hasCustomPrompt="1"/>
          </p:nvPr>
        </p:nvSpPr>
        <p:spPr>
          <a:xfrm>
            <a:off x="612648" y="1690413"/>
            <a:ext cx="1734795" cy="275337"/>
          </a:xfrm>
        </p:spPr>
        <p:txBody>
          <a:bodyPr>
            <a:noAutofit/>
          </a:bodyPr>
          <a:lstStyle>
            <a:lvl1pPr marL="0" indent="0">
              <a:buNone/>
              <a:defRPr sz="2000" b="0" i="0">
                <a:latin typeface="Times New Roman" panose="02020603050405020304" pitchFamily="18"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Row 1 Label</a:t>
            </a:r>
          </a:p>
        </p:txBody>
      </p:sp>
      <p:sp>
        <p:nvSpPr>
          <p:cNvPr id="45" name="Text Placeholder 5">
            <a:extLst>
              <a:ext uri="{FF2B5EF4-FFF2-40B4-BE49-F238E27FC236}">
                <a16:creationId xmlns:a16="http://schemas.microsoft.com/office/drawing/2014/main" id="{42981D73-20E8-9542-9600-7AB3BFC72814}"/>
              </a:ext>
            </a:extLst>
          </p:cNvPr>
          <p:cNvSpPr>
            <a:spLocks noGrp="1"/>
          </p:cNvSpPr>
          <p:nvPr>
            <p:ph type="body" sz="quarter" idx="20" hasCustomPrompt="1"/>
          </p:nvPr>
        </p:nvSpPr>
        <p:spPr>
          <a:xfrm>
            <a:off x="2704337" y="1644527"/>
            <a:ext cx="411620" cy="537281"/>
          </a:xfrm>
        </p:spPr>
        <p:txBody>
          <a:bodyPr>
            <a:noAutofit/>
          </a:bodyPr>
          <a:lstStyle>
            <a:lvl1pPr marL="0" indent="0">
              <a:lnSpc>
                <a:spcPct val="100000"/>
              </a:lnSpc>
              <a:spcBef>
                <a:spcPts val="0"/>
              </a:spcBef>
              <a:spcAft>
                <a:spcPts val="300"/>
              </a:spcAft>
              <a:buClr>
                <a:schemeClr val="tx1"/>
              </a:buClr>
              <a:buNone/>
              <a:defRPr sz="2000" b="0" i="0">
                <a:latin typeface="Times New Roman" panose="02020603050405020304" pitchFamily="18" charset="0"/>
              </a:defRPr>
            </a:lvl1pPr>
            <a:lvl2pPr marL="0" indent="0">
              <a:lnSpc>
                <a:spcPct val="100000"/>
              </a:lnSpc>
              <a:spcBef>
                <a:spcPts val="0"/>
              </a:spcBef>
              <a:spcAft>
                <a:spcPts val="300"/>
              </a:spcAft>
              <a:buClr>
                <a:schemeClr val="tx1"/>
              </a:buClr>
              <a:buFont typeface="Arial" panose="020B0604020202020204" pitchFamily="34" charset="0"/>
              <a:buNone/>
              <a:tabLst/>
              <a:defRPr sz="1200"/>
            </a:lvl2pPr>
            <a:lvl3pPr marL="171450" indent="-161925">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dirty="0"/>
              <a:t>1</a:t>
            </a:r>
          </a:p>
        </p:txBody>
      </p:sp>
      <p:sp>
        <p:nvSpPr>
          <p:cNvPr id="46" name="Text Placeholder 5">
            <a:extLst>
              <a:ext uri="{FF2B5EF4-FFF2-40B4-BE49-F238E27FC236}">
                <a16:creationId xmlns:a16="http://schemas.microsoft.com/office/drawing/2014/main" id="{6817F7BE-F41D-D34E-BB29-799A75A944CC}"/>
              </a:ext>
            </a:extLst>
          </p:cNvPr>
          <p:cNvSpPr>
            <a:spLocks noGrp="1"/>
          </p:cNvSpPr>
          <p:nvPr>
            <p:ph type="body" sz="quarter" idx="21"/>
          </p:nvPr>
        </p:nvSpPr>
        <p:spPr>
          <a:xfrm>
            <a:off x="2949366" y="2065107"/>
            <a:ext cx="1546434" cy="1073106"/>
          </a:xfrm>
        </p:spPr>
        <p:txBody>
          <a:bodyPr>
            <a:noAutofit/>
          </a:bodyPr>
          <a:lstStyle>
            <a:lvl1pPr marL="0" indent="0">
              <a:lnSpc>
                <a:spcPct val="100000"/>
              </a:lnSpc>
              <a:spcBef>
                <a:spcPts val="0"/>
              </a:spcBef>
              <a:spcAft>
                <a:spcPts val="300"/>
              </a:spcAft>
              <a:buClr>
                <a:schemeClr val="tx1"/>
              </a:buClr>
              <a:buNone/>
              <a:defRPr sz="1200" b="0">
                <a:latin typeface="Arial" panose="020B0604020202020204" pitchFamily="34" charset="0"/>
                <a:cs typeface="Arial" panose="020B0604020202020204" pitchFamily="34" charset="0"/>
              </a:defRPr>
            </a:lvl1pPr>
            <a:lvl2pPr marL="171450" indent="-171450">
              <a:lnSpc>
                <a:spcPct val="100000"/>
              </a:lnSpc>
              <a:spcBef>
                <a:spcPts val="0"/>
              </a:spcBef>
              <a:spcAft>
                <a:spcPts val="300"/>
              </a:spcAft>
              <a:buClr>
                <a:schemeClr val="tx1"/>
              </a:buClr>
              <a:buFont typeface="Arial" panose="020B0604020202020204" pitchFamily="34" charset="0"/>
              <a:buChar char="•"/>
              <a:tabLst/>
              <a:defRPr sz="1100"/>
            </a:lvl2pPr>
            <a:lvl3pPr marL="344488" indent="-173038">
              <a:buClr>
                <a:schemeClr val="tx1"/>
              </a:buClr>
              <a:buFont typeface="Arial" panose="020B0604020202020204" pitchFamily="34" charset="0"/>
              <a:buChar char="•"/>
              <a:tabLst/>
              <a:defRPr sz="1050"/>
            </a:lvl3pPr>
            <a:lvl4pPr marL="1371600" indent="0">
              <a:buNone/>
              <a:defRPr/>
            </a:lvl4pPr>
            <a:lvl5pPr marL="1828800" indent="0">
              <a:buNone/>
              <a:defRPr/>
            </a:lvl5pPr>
          </a:lstStyle>
          <a:p>
            <a:pPr lvl="0"/>
            <a:r>
              <a:rPr lang="en-US"/>
              <a:t>Click to edit Master text styles</a:t>
            </a:r>
          </a:p>
          <a:p>
            <a:pPr lvl="1"/>
            <a:r>
              <a:rPr lang="en-US"/>
              <a:t>Second level</a:t>
            </a:r>
          </a:p>
          <a:p>
            <a:pPr lvl="2"/>
            <a:r>
              <a:rPr lang="en-US"/>
              <a:t>Third Level</a:t>
            </a:r>
          </a:p>
        </p:txBody>
      </p:sp>
      <p:sp>
        <p:nvSpPr>
          <p:cNvPr id="47" name="Text Placeholder 4">
            <a:extLst>
              <a:ext uri="{FF2B5EF4-FFF2-40B4-BE49-F238E27FC236}">
                <a16:creationId xmlns:a16="http://schemas.microsoft.com/office/drawing/2014/main" id="{BA101FE4-EBBF-9A4E-9D85-ACD346D6B76F}"/>
              </a:ext>
            </a:extLst>
          </p:cNvPr>
          <p:cNvSpPr>
            <a:spLocks noGrp="1"/>
          </p:cNvSpPr>
          <p:nvPr>
            <p:ph type="body" sz="quarter" idx="22" hasCustomPrompt="1"/>
          </p:nvPr>
        </p:nvSpPr>
        <p:spPr>
          <a:xfrm>
            <a:off x="2949965" y="1690413"/>
            <a:ext cx="1546068" cy="275337"/>
          </a:xfrm>
        </p:spPr>
        <p:txBody>
          <a:bodyPr>
            <a:noAutofit/>
          </a:bodyPr>
          <a:lstStyle>
            <a:lvl1pPr marL="0" indent="0">
              <a:buNone/>
              <a:defRPr sz="1800" b="0" i="0">
                <a:latin typeface="Times New Roman" panose="02020603050405020304" pitchFamily="18"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Subhead here</a:t>
            </a:r>
          </a:p>
        </p:txBody>
      </p:sp>
      <p:sp>
        <p:nvSpPr>
          <p:cNvPr id="52" name="Text Placeholder 5">
            <a:extLst>
              <a:ext uri="{FF2B5EF4-FFF2-40B4-BE49-F238E27FC236}">
                <a16:creationId xmlns:a16="http://schemas.microsoft.com/office/drawing/2014/main" id="{1B8DE536-5EA2-CA4B-9393-62CE17FEB973}"/>
              </a:ext>
            </a:extLst>
          </p:cNvPr>
          <p:cNvSpPr>
            <a:spLocks noGrp="1"/>
          </p:cNvSpPr>
          <p:nvPr>
            <p:ph type="body" sz="quarter" idx="27"/>
          </p:nvPr>
        </p:nvSpPr>
        <p:spPr>
          <a:xfrm>
            <a:off x="612648" y="4662672"/>
            <a:ext cx="1736861" cy="1073106"/>
          </a:xfrm>
        </p:spPr>
        <p:txBody>
          <a:bodyPr>
            <a:noAutofit/>
          </a:bodyPr>
          <a:lstStyle>
            <a:lvl1pPr marL="0" indent="0">
              <a:lnSpc>
                <a:spcPct val="100000"/>
              </a:lnSpc>
              <a:spcBef>
                <a:spcPts val="0"/>
              </a:spcBef>
              <a:spcAft>
                <a:spcPts val="300"/>
              </a:spcAft>
              <a:buClr>
                <a:schemeClr val="tx1"/>
              </a:buClr>
              <a:buNone/>
              <a:defRPr sz="1200" b="0">
                <a:latin typeface="Arial" panose="020B0604020202020204" pitchFamily="34" charset="0"/>
                <a:cs typeface="Arial" panose="020B0604020202020204" pitchFamily="34" charset="0"/>
              </a:defRPr>
            </a:lvl1pPr>
            <a:lvl2pPr marL="171450" indent="-171450">
              <a:lnSpc>
                <a:spcPct val="100000"/>
              </a:lnSpc>
              <a:spcBef>
                <a:spcPts val="0"/>
              </a:spcBef>
              <a:spcAft>
                <a:spcPts val="300"/>
              </a:spcAft>
              <a:buClr>
                <a:schemeClr val="tx1"/>
              </a:buClr>
              <a:buFont typeface="Arial" panose="020B0604020202020204" pitchFamily="34" charset="0"/>
              <a:buChar char="•"/>
              <a:tabLst/>
              <a:defRPr sz="1200"/>
            </a:lvl2pPr>
            <a:lvl3pPr marL="344488" indent="-173038">
              <a:buClr>
                <a:schemeClr val="tx1"/>
              </a:buClr>
              <a:buFont typeface="Arial" panose="020B0604020202020204" pitchFamily="34" charset="0"/>
              <a:buChar char="•"/>
              <a:tabLst/>
              <a:defRPr sz="1100"/>
            </a:lvl3pPr>
            <a:lvl4pPr marL="1371600" indent="0">
              <a:buNone/>
              <a:defRPr/>
            </a:lvl4pPr>
            <a:lvl5pPr marL="1828800" indent="0">
              <a:buNone/>
              <a:defRPr/>
            </a:lvl5pPr>
          </a:lstStyle>
          <a:p>
            <a:pPr lvl="0"/>
            <a:r>
              <a:rPr lang="en-US"/>
              <a:t>Click to edit Master text styles</a:t>
            </a:r>
          </a:p>
        </p:txBody>
      </p:sp>
      <p:sp>
        <p:nvSpPr>
          <p:cNvPr id="53" name="Text Placeholder 4">
            <a:extLst>
              <a:ext uri="{FF2B5EF4-FFF2-40B4-BE49-F238E27FC236}">
                <a16:creationId xmlns:a16="http://schemas.microsoft.com/office/drawing/2014/main" id="{550F9674-606E-A243-A10D-BFD8996F6888}"/>
              </a:ext>
            </a:extLst>
          </p:cNvPr>
          <p:cNvSpPr>
            <a:spLocks noGrp="1"/>
          </p:cNvSpPr>
          <p:nvPr>
            <p:ph type="body" sz="quarter" idx="28" hasCustomPrompt="1"/>
          </p:nvPr>
        </p:nvSpPr>
        <p:spPr>
          <a:xfrm>
            <a:off x="612648" y="4207851"/>
            <a:ext cx="1736263" cy="381000"/>
          </a:xfrm>
        </p:spPr>
        <p:txBody>
          <a:bodyPr>
            <a:noAutofit/>
          </a:bodyPr>
          <a:lstStyle>
            <a:lvl1pPr marL="0" indent="0">
              <a:buNone/>
              <a:defRPr sz="2000" b="0" i="0">
                <a:latin typeface="Times New Roman" panose="02020603050405020304" pitchFamily="18"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Row  2 Label</a:t>
            </a:r>
          </a:p>
        </p:txBody>
      </p:sp>
      <p:sp>
        <p:nvSpPr>
          <p:cNvPr id="94" name="Text Placeholder 5">
            <a:extLst>
              <a:ext uri="{FF2B5EF4-FFF2-40B4-BE49-F238E27FC236}">
                <a16:creationId xmlns:a16="http://schemas.microsoft.com/office/drawing/2014/main" id="{31995636-1722-EE4B-A07E-6C7B4246B7DC}"/>
              </a:ext>
            </a:extLst>
          </p:cNvPr>
          <p:cNvSpPr>
            <a:spLocks noGrp="1"/>
          </p:cNvSpPr>
          <p:nvPr>
            <p:ph type="body" sz="quarter" idx="50"/>
          </p:nvPr>
        </p:nvSpPr>
        <p:spPr>
          <a:xfrm>
            <a:off x="612648" y="2065107"/>
            <a:ext cx="1736861" cy="1167894"/>
          </a:xfrm>
        </p:spPr>
        <p:txBody>
          <a:bodyPr>
            <a:noAutofit/>
          </a:bodyPr>
          <a:lstStyle>
            <a:lvl1pPr marL="0" indent="0">
              <a:lnSpc>
                <a:spcPct val="100000"/>
              </a:lnSpc>
              <a:spcBef>
                <a:spcPts val="0"/>
              </a:spcBef>
              <a:spcAft>
                <a:spcPts val="300"/>
              </a:spcAft>
              <a:buClr>
                <a:schemeClr val="tx1"/>
              </a:buClr>
              <a:buNone/>
              <a:defRPr sz="1200" b="0">
                <a:latin typeface="Arial" panose="020B0604020202020204" pitchFamily="34" charset="0"/>
                <a:cs typeface="Arial" panose="020B0604020202020204" pitchFamily="34" charset="0"/>
              </a:defRPr>
            </a:lvl1pPr>
            <a:lvl2pPr marL="171450" indent="-171450">
              <a:lnSpc>
                <a:spcPct val="100000"/>
              </a:lnSpc>
              <a:spcBef>
                <a:spcPts val="0"/>
              </a:spcBef>
              <a:spcAft>
                <a:spcPts val="300"/>
              </a:spcAft>
              <a:buClr>
                <a:schemeClr val="tx1"/>
              </a:buClr>
              <a:buFont typeface="Arial" panose="020B0604020202020204" pitchFamily="34" charset="0"/>
              <a:buChar char="•"/>
              <a:tabLst/>
              <a:defRPr sz="1200"/>
            </a:lvl2pPr>
            <a:lvl3pPr marL="344488" indent="-173038">
              <a:buClr>
                <a:schemeClr val="tx1"/>
              </a:buClr>
              <a:buFont typeface="Arial" panose="020B0604020202020204" pitchFamily="34" charset="0"/>
              <a:buChar char="•"/>
              <a:tabLst/>
              <a:defRPr sz="1100"/>
            </a:lvl3pPr>
            <a:lvl4pPr marL="1371600" indent="0">
              <a:buNone/>
              <a:defRPr/>
            </a:lvl4pPr>
            <a:lvl5pPr marL="1828800" indent="0">
              <a:buNone/>
              <a:defRPr/>
            </a:lvl5pPr>
          </a:lstStyle>
          <a:p>
            <a:pPr lvl="0"/>
            <a:r>
              <a:rPr lang="en-US"/>
              <a:t>Click to edit Master text styles</a:t>
            </a:r>
          </a:p>
        </p:txBody>
      </p:sp>
      <p:sp>
        <p:nvSpPr>
          <p:cNvPr id="96" name="Text Placeholder 5">
            <a:extLst>
              <a:ext uri="{FF2B5EF4-FFF2-40B4-BE49-F238E27FC236}">
                <a16:creationId xmlns:a16="http://schemas.microsoft.com/office/drawing/2014/main" id="{67062490-EC64-0048-B99D-12027CDD0E21}"/>
              </a:ext>
            </a:extLst>
          </p:cNvPr>
          <p:cNvSpPr>
            <a:spLocks noGrp="1"/>
          </p:cNvSpPr>
          <p:nvPr>
            <p:ph type="body" sz="quarter" idx="51" hasCustomPrompt="1"/>
          </p:nvPr>
        </p:nvSpPr>
        <p:spPr>
          <a:xfrm>
            <a:off x="5006503" y="1644527"/>
            <a:ext cx="411620" cy="537281"/>
          </a:xfrm>
        </p:spPr>
        <p:txBody>
          <a:bodyPr>
            <a:noAutofit/>
          </a:bodyPr>
          <a:lstStyle>
            <a:lvl1pPr marL="0" indent="0">
              <a:lnSpc>
                <a:spcPct val="100000"/>
              </a:lnSpc>
              <a:spcBef>
                <a:spcPts val="0"/>
              </a:spcBef>
              <a:spcAft>
                <a:spcPts val="300"/>
              </a:spcAft>
              <a:buClr>
                <a:schemeClr val="tx1"/>
              </a:buClr>
              <a:buNone/>
              <a:defRPr sz="2000" b="0" i="0">
                <a:latin typeface="Times New Roman" panose="02020603050405020304" pitchFamily="18" charset="0"/>
              </a:defRPr>
            </a:lvl1pPr>
            <a:lvl2pPr marL="0" indent="0">
              <a:lnSpc>
                <a:spcPct val="100000"/>
              </a:lnSpc>
              <a:spcBef>
                <a:spcPts val="0"/>
              </a:spcBef>
              <a:spcAft>
                <a:spcPts val="300"/>
              </a:spcAft>
              <a:buClr>
                <a:schemeClr val="tx1"/>
              </a:buClr>
              <a:buFont typeface="Arial" panose="020B0604020202020204" pitchFamily="34" charset="0"/>
              <a:buNone/>
              <a:tabLst/>
              <a:defRPr sz="1200"/>
            </a:lvl2pPr>
            <a:lvl3pPr marL="171450" indent="-161925">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dirty="0"/>
              <a:t>2</a:t>
            </a:r>
          </a:p>
        </p:txBody>
      </p:sp>
      <p:sp>
        <p:nvSpPr>
          <p:cNvPr id="97" name="Text Placeholder 5">
            <a:extLst>
              <a:ext uri="{FF2B5EF4-FFF2-40B4-BE49-F238E27FC236}">
                <a16:creationId xmlns:a16="http://schemas.microsoft.com/office/drawing/2014/main" id="{8825E58B-D374-854D-8321-B6DB23253473}"/>
              </a:ext>
            </a:extLst>
          </p:cNvPr>
          <p:cNvSpPr>
            <a:spLocks noGrp="1"/>
          </p:cNvSpPr>
          <p:nvPr>
            <p:ph type="body" sz="quarter" idx="52"/>
          </p:nvPr>
        </p:nvSpPr>
        <p:spPr>
          <a:xfrm>
            <a:off x="5251532" y="2065107"/>
            <a:ext cx="1546434" cy="1073106"/>
          </a:xfrm>
        </p:spPr>
        <p:txBody>
          <a:bodyPr>
            <a:noAutofit/>
          </a:bodyPr>
          <a:lstStyle>
            <a:lvl1pPr marL="0" indent="0">
              <a:lnSpc>
                <a:spcPct val="100000"/>
              </a:lnSpc>
              <a:spcBef>
                <a:spcPts val="0"/>
              </a:spcBef>
              <a:spcAft>
                <a:spcPts val="300"/>
              </a:spcAft>
              <a:buClr>
                <a:schemeClr val="tx1"/>
              </a:buClr>
              <a:buNone/>
              <a:defRPr sz="1200" b="0">
                <a:latin typeface="Arial" panose="020B0604020202020204" pitchFamily="34" charset="0"/>
                <a:cs typeface="Arial" panose="020B0604020202020204" pitchFamily="34" charset="0"/>
              </a:defRPr>
            </a:lvl1pPr>
            <a:lvl2pPr marL="171450" indent="-171450">
              <a:lnSpc>
                <a:spcPct val="100000"/>
              </a:lnSpc>
              <a:spcBef>
                <a:spcPts val="0"/>
              </a:spcBef>
              <a:spcAft>
                <a:spcPts val="300"/>
              </a:spcAft>
              <a:buClr>
                <a:schemeClr val="tx1"/>
              </a:buClr>
              <a:buFont typeface="Arial" panose="020B0604020202020204" pitchFamily="34" charset="0"/>
              <a:buChar char="•"/>
              <a:tabLst/>
              <a:defRPr sz="1100"/>
            </a:lvl2pPr>
            <a:lvl3pPr marL="344488" indent="-173038">
              <a:buClr>
                <a:schemeClr val="tx1"/>
              </a:buClr>
              <a:buFont typeface="Arial" panose="020B0604020202020204" pitchFamily="34" charset="0"/>
              <a:buChar char="•"/>
              <a:tabLst/>
              <a:defRPr sz="1050"/>
            </a:lvl3pPr>
            <a:lvl4pPr marL="1371600" indent="0">
              <a:buNone/>
              <a:defRPr/>
            </a:lvl4pPr>
            <a:lvl5pPr marL="1828800" indent="0">
              <a:buNone/>
              <a:defRPr/>
            </a:lvl5pPr>
          </a:lstStyle>
          <a:p>
            <a:pPr lvl="0"/>
            <a:r>
              <a:rPr lang="en-US"/>
              <a:t>Click to edit Master text styles</a:t>
            </a:r>
          </a:p>
          <a:p>
            <a:pPr lvl="1"/>
            <a:r>
              <a:rPr lang="en-US"/>
              <a:t>Second level</a:t>
            </a:r>
          </a:p>
          <a:p>
            <a:pPr lvl="2"/>
            <a:r>
              <a:rPr lang="en-US"/>
              <a:t>Third Level</a:t>
            </a:r>
          </a:p>
        </p:txBody>
      </p:sp>
      <p:sp>
        <p:nvSpPr>
          <p:cNvPr id="98" name="Text Placeholder 4">
            <a:extLst>
              <a:ext uri="{FF2B5EF4-FFF2-40B4-BE49-F238E27FC236}">
                <a16:creationId xmlns:a16="http://schemas.microsoft.com/office/drawing/2014/main" id="{CF96B81B-8C13-4749-852C-BB88333FA605}"/>
              </a:ext>
            </a:extLst>
          </p:cNvPr>
          <p:cNvSpPr>
            <a:spLocks noGrp="1"/>
          </p:cNvSpPr>
          <p:nvPr>
            <p:ph type="body" sz="quarter" idx="53" hasCustomPrompt="1"/>
          </p:nvPr>
        </p:nvSpPr>
        <p:spPr>
          <a:xfrm>
            <a:off x="5252131" y="1690413"/>
            <a:ext cx="1546068" cy="275337"/>
          </a:xfrm>
        </p:spPr>
        <p:txBody>
          <a:bodyPr>
            <a:noAutofit/>
          </a:bodyPr>
          <a:lstStyle>
            <a:lvl1pPr marL="0" indent="0">
              <a:buNone/>
              <a:defRPr sz="1800" b="0" i="0">
                <a:latin typeface="Times New Roman" panose="02020603050405020304" pitchFamily="18"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Subhead here</a:t>
            </a:r>
          </a:p>
        </p:txBody>
      </p:sp>
      <p:sp>
        <p:nvSpPr>
          <p:cNvPr id="99" name="Text Placeholder 5">
            <a:extLst>
              <a:ext uri="{FF2B5EF4-FFF2-40B4-BE49-F238E27FC236}">
                <a16:creationId xmlns:a16="http://schemas.microsoft.com/office/drawing/2014/main" id="{7AC88B62-01AA-2D4E-A039-B7C010281AB7}"/>
              </a:ext>
            </a:extLst>
          </p:cNvPr>
          <p:cNvSpPr>
            <a:spLocks noGrp="1"/>
          </p:cNvSpPr>
          <p:nvPr>
            <p:ph type="body" sz="quarter" idx="54" hasCustomPrompt="1"/>
          </p:nvPr>
        </p:nvSpPr>
        <p:spPr>
          <a:xfrm>
            <a:off x="7315200" y="1644527"/>
            <a:ext cx="411620" cy="537281"/>
          </a:xfrm>
        </p:spPr>
        <p:txBody>
          <a:bodyPr>
            <a:noAutofit/>
          </a:bodyPr>
          <a:lstStyle>
            <a:lvl1pPr marL="0" indent="0">
              <a:lnSpc>
                <a:spcPct val="100000"/>
              </a:lnSpc>
              <a:spcBef>
                <a:spcPts val="0"/>
              </a:spcBef>
              <a:spcAft>
                <a:spcPts val="300"/>
              </a:spcAft>
              <a:buClr>
                <a:schemeClr val="tx1"/>
              </a:buClr>
              <a:buNone/>
              <a:defRPr sz="2000" b="0" i="0">
                <a:latin typeface="Times New Roman" panose="02020603050405020304" pitchFamily="18" charset="0"/>
              </a:defRPr>
            </a:lvl1pPr>
            <a:lvl2pPr marL="0" indent="0">
              <a:lnSpc>
                <a:spcPct val="100000"/>
              </a:lnSpc>
              <a:spcBef>
                <a:spcPts val="0"/>
              </a:spcBef>
              <a:spcAft>
                <a:spcPts val="300"/>
              </a:spcAft>
              <a:buClr>
                <a:schemeClr val="tx1"/>
              </a:buClr>
              <a:buFont typeface="Arial" panose="020B0604020202020204" pitchFamily="34" charset="0"/>
              <a:buNone/>
              <a:tabLst/>
              <a:defRPr sz="1200"/>
            </a:lvl2pPr>
            <a:lvl3pPr marL="171450" indent="-161925">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dirty="0"/>
              <a:t>3</a:t>
            </a:r>
          </a:p>
        </p:txBody>
      </p:sp>
      <p:sp>
        <p:nvSpPr>
          <p:cNvPr id="100" name="Text Placeholder 5">
            <a:extLst>
              <a:ext uri="{FF2B5EF4-FFF2-40B4-BE49-F238E27FC236}">
                <a16:creationId xmlns:a16="http://schemas.microsoft.com/office/drawing/2014/main" id="{635604E9-CDF2-C74B-9554-18166011F15A}"/>
              </a:ext>
            </a:extLst>
          </p:cNvPr>
          <p:cNvSpPr>
            <a:spLocks noGrp="1"/>
          </p:cNvSpPr>
          <p:nvPr>
            <p:ph type="body" sz="quarter" idx="55"/>
          </p:nvPr>
        </p:nvSpPr>
        <p:spPr>
          <a:xfrm>
            <a:off x="7560229" y="2065107"/>
            <a:ext cx="1546434" cy="1073106"/>
          </a:xfrm>
        </p:spPr>
        <p:txBody>
          <a:bodyPr>
            <a:noAutofit/>
          </a:bodyPr>
          <a:lstStyle>
            <a:lvl1pPr marL="0" indent="0">
              <a:lnSpc>
                <a:spcPct val="100000"/>
              </a:lnSpc>
              <a:spcBef>
                <a:spcPts val="0"/>
              </a:spcBef>
              <a:spcAft>
                <a:spcPts val="300"/>
              </a:spcAft>
              <a:buClr>
                <a:schemeClr val="tx1"/>
              </a:buClr>
              <a:buNone/>
              <a:defRPr sz="1200" b="0">
                <a:latin typeface="Arial" panose="020B0604020202020204" pitchFamily="34" charset="0"/>
                <a:cs typeface="Arial" panose="020B0604020202020204" pitchFamily="34" charset="0"/>
              </a:defRPr>
            </a:lvl1pPr>
            <a:lvl2pPr marL="171450" indent="-171450">
              <a:lnSpc>
                <a:spcPct val="100000"/>
              </a:lnSpc>
              <a:spcBef>
                <a:spcPts val="0"/>
              </a:spcBef>
              <a:spcAft>
                <a:spcPts val="300"/>
              </a:spcAft>
              <a:buClr>
                <a:schemeClr val="tx1"/>
              </a:buClr>
              <a:buFont typeface="Arial" panose="020B0604020202020204" pitchFamily="34" charset="0"/>
              <a:buChar char="•"/>
              <a:tabLst/>
              <a:defRPr sz="1100"/>
            </a:lvl2pPr>
            <a:lvl3pPr marL="344488" indent="-173038">
              <a:buClr>
                <a:schemeClr val="tx1"/>
              </a:buClr>
              <a:buFont typeface="Arial" panose="020B0604020202020204" pitchFamily="34" charset="0"/>
              <a:buChar char="•"/>
              <a:tabLst/>
              <a:defRPr sz="1050"/>
            </a:lvl3pPr>
            <a:lvl4pPr marL="1371600" indent="0">
              <a:buNone/>
              <a:defRPr/>
            </a:lvl4pPr>
            <a:lvl5pPr marL="1828800" indent="0">
              <a:buNone/>
              <a:defRPr/>
            </a:lvl5pPr>
          </a:lstStyle>
          <a:p>
            <a:pPr lvl="0"/>
            <a:r>
              <a:rPr lang="en-US"/>
              <a:t>Click to edit Master text styles</a:t>
            </a:r>
          </a:p>
          <a:p>
            <a:pPr lvl="1"/>
            <a:r>
              <a:rPr lang="en-US"/>
              <a:t>Second level</a:t>
            </a:r>
          </a:p>
          <a:p>
            <a:pPr lvl="2"/>
            <a:r>
              <a:rPr lang="en-US"/>
              <a:t>Third Level</a:t>
            </a:r>
          </a:p>
        </p:txBody>
      </p:sp>
      <p:sp>
        <p:nvSpPr>
          <p:cNvPr id="101" name="Text Placeholder 4">
            <a:extLst>
              <a:ext uri="{FF2B5EF4-FFF2-40B4-BE49-F238E27FC236}">
                <a16:creationId xmlns:a16="http://schemas.microsoft.com/office/drawing/2014/main" id="{09D8D245-23BE-9A42-B42E-43E6964B6D8A}"/>
              </a:ext>
            </a:extLst>
          </p:cNvPr>
          <p:cNvSpPr>
            <a:spLocks noGrp="1"/>
          </p:cNvSpPr>
          <p:nvPr>
            <p:ph type="body" sz="quarter" idx="56" hasCustomPrompt="1"/>
          </p:nvPr>
        </p:nvSpPr>
        <p:spPr>
          <a:xfrm>
            <a:off x="7560828" y="1690413"/>
            <a:ext cx="1546068" cy="275337"/>
          </a:xfrm>
        </p:spPr>
        <p:txBody>
          <a:bodyPr>
            <a:noAutofit/>
          </a:bodyPr>
          <a:lstStyle>
            <a:lvl1pPr marL="0" indent="0">
              <a:buNone/>
              <a:defRPr sz="1800" b="0" i="0">
                <a:latin typeface="Times New Roman" panose="02020603050405020304" pitchFamily="18"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Subhead here</a:t>
            </a:r>
          </a:p>
        </p:txBody>
      </p:sp>
      <p:sp>
        <p:nvSpPr>
          <p:cNvPr id="102" name="Text Placeholder 5">
            <a:extLst>
              <a:ext uri="{FF2B5EF4-FFF2-40B4-BE49-F238E27FC236}">
                <a16:creationId xmlns:a16="http://schemas.microsoft.com/office/drawing/2014/main" id="{9379D5C2-2644-B747-A6D3-F185496F45AB}"/>
              </a:ext>
            </a:extLst>
          </p:cNvPr>
          <p:cNvSpPr>
            <a:spLocks noGrp="1"/>
          </p:cNvSpPr>
          <p:nvPr>
            <p:ph type="body" sz="quarter" idx="57" hasCustomPrompt="1"/>
          </p:nvPr>
        </p:nvSpPr>
        <p:spPr>
          <a:xfrm>
            <a:off x="9617366" y="1644527"/>
            <a:ext cx="411620" cy="537281"/>
          </a:xfrm>
        </p:spPr>
        <p:txBody>
          <a:bodyPr>
            <a:noAutofit/>
          </a:bodyPr>
          <a:lstStyle>
            <a:lvl1pPr marL="0" indent="0">
              <a:lnSpc>
                <a:spcPct val="100000"/>
              </a:lnSpc>
              <a:spcBef>
                <a:spcPts val="0"/>
              </a:spcBef>
              <a:spcAft>
                <a:spcPts val="300"/>
              </a:spcAft>
              <a:buClr>
                <a:schemeClr val="tx1"/>
              </a:buClr>
              <a:buNone/>
              <a:defRPr sz="2000" b="0" i="0">
                <a:latin typeface="Times New Roman" panose="02020603050405020304" pitchFamily="18" charset="0"/>
              </a:defRPr>
            </a:lvl1pPr>
            <a:lvl2pPr marL="0" indent="0">
              <a:lnSpc>
                <a:spcPct val="100000"/>
              </a:lnSpc>
              <a:spcBef>
                <a:spcPts val="0"/>
              </a:spcBef>
              <a:spcAft>
                <a:spcPts val="300"/>
              </a:spcAft>
              <a:buClr>
                <a:schemeClr val="tx1"/>
              </a:buClr>
              <a:buFont typeface="Arial" panose="020B0604020202020204" pitchFamily="34" charset="0"/>
              <a:buNone/>
              <a:tabLst/>
              <a:defRPr sz="1200"/>
            </a:lvl2pPr>
            <a:lvl3pPr marL="171450" indent="-161925">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dirty="0"/>
              <a:t>4</a:t>
            </a:r>
          </a:p>
        </p:txBody>
      </p:sp>
      <p:sp>
        <p:nvSpPr>
          <p:cNvPr id="103" name="Text Placeholder 5">
            <a:extLst>
              <a:ext uri="{FF2B5EF4-FFF2-40B4-BE49-F238E27FC236}">
                <a16:creationId xmlns:a16="http://schemas.microsoft.com/office/drawing/2014/main" id="{E364D84A-AC31-2F4C-A07D-1F05D9FD4A00}"/>
              </a:ext>
            </a:extLst>
          </p:cNvPr>
          <p:cNvSpPr>
            <a:spLocks noGrp="1"/>
          </p:cNvSpPr>
          <p:nvPr>
            <p:ph type="body" sz="quarter" idx="58"/>
          </p:nvPr>
        </p:nvSpPr>
        <p:spPr>
          <a:xfrm>
            <a:off x="9862395" y="2065107"/>
            <a:ext cx="1546434" cy="1073106"/>
          </a:xfrm>
        </p:spPr>
        <p:txBody>
          <a:bodyPr>
            <a:noAutofit/>
          </a:bodyPr>
          <a:lstStyle>
            <a:lvl1pPr marL="0" indent="0">
              <a:lnSpc>
                <a:spcPct val="100000"/>
              </a:lnSpc>
              <a:spcBef>
                <a:spcPts val="0"/>
              </a:spcBef>
              <a:spcAft>
                <a:spcPts val="300"/>
              </a:spcAft>
              <a:buClr>
                <a:schemeClr val="tx1"/>
              </a:buClr>
              <a:buNone/>
              <a:defRPr sz="1200" b="0">
                <a:latin typeface="Arial" panose="020B0604020202020204" pitchFamily="34" charset="0"/>
                <a:cs typeface="Arial" panose="020B0604020202020204" pitchFamily="34" charset="0"/>
              </a:defRPr>
            </a:lvl1pPr>
            <a:lvl2pPr marL="171450" indent="-171450">
              <a:lnSpc>
                <a:spcPct val="100000"/>
              </a:lnSpc>
              <a:spcBef>
                <a:spcPts val="0"/>
              </a:spcBef>
              <a:spcAft>
                <a:spcPts val="300"/>
              </a:spcAft>
              <a:buClr>
                <a:schemeClr val="tx1"/>
              </a:buClr>
              <a:buFont typeface="Arial" panose="020B0604020202020204" pitchFamily="34" charset="0"/>
              <a:buChar char="•"/>
              <a:tabLst/>
              <a:defRPr sz="1100"/>
            </a:lvl2pPr>
            <a:lvl3pPr marL="344488" indent="-173038">
              <a:buClr>
                <a:schemeClr val="tx1"/>
              </a:buClr>
              <a:buFont typeface="Arial" panose="020B0604020202020204" pitchFamily="34" charset="0"/>
              <a:buChar char="•"/>
              <a:tabLst/>
              <a:defRPr sz="1050"/>
            </a:lvl3pPr>
            <a:lvl4pPr marL="1371600" indent="0">
              <a:buNone/>
              <a:defRPr/>
            </a:lvl4pPr>
            <a:lvl5pPr marL="1828800" indent="0">
              <a:buNone/>
              <a:defRPr/>
            </a:lvl5pPr>
          </a:lstStyle>
          <a:p>
            <a:pPr lvl="0"/>
            <a:r>
              <a:rPr lang="en-US"/>
              <a:t>Click to edit Master text styles</a:t>
            </a:r>
          </a:p>
          <a:p>
            <a:pPr lvl="1"/>
            <a:r>
              <a:rPr lang="en-US"/>
              <a:t>Second level</a:t>
            </a:r>
          </a:p>
          <a:p>
            <a:pPr lvl="2"/>
            <a:r>
              <a:rPr lang="en-US"/>
              <a:t>Third Level</a:t>
            </a:r>
          </a:p>
        </p:txBody>
      </p:sp>
      <p:sp>
        <p:nvSpPr>
          <p:cNvPr id="104" name="Text Placeholder 4">
            <a:extLst>
              <a:ext uri="{FF2B5EF4-FFF2-40B4-BE49-F238E27FC236}">
                <a16:creationId xmlns:a16="http://schemas.microsoft.com/office/drawing/2014/main" id="{4BEA02DE-B75F-5C4D-9769-62A189C67C1B}"/>
              </a:ext>
            </a:extLst>
          </p:cNvPr>
          <p:cNvSpPr>
            <a:spLocks noGrp="1"/>
          </p:cNvSpPr>
          <p:nvPr>
            <p:ph type="body" sz="quarter" idx="59" hasCustomPrompt="1"/>
          </p:nvPr>
        </p:nvSpPr>
        <p:spPr>
          <a:xfrm>
            <a:off x="9862994" y="1690413"/>
            <a:ext cx="1546068" cy="275337"/>
          </a:xfrm>
        </p:spPr>
        <p:txBody>
          <a:bodyPr>
            <a:noAutofit/>
          </a:bodyPr>
          <a:lstStyle>
            <a:lvl1pPr marL="0" indent="0">
              <a:buNone/>
              <a:defRPr sz="1800" b="0" i="0">
                <a:latin typeface="Times New Roman" panose="02020603050405020304" pitchFamily="18"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Subhead here</a:t>
            </a:r>
          </a:p>
        </p:txBody>
      </p:sp>
      <p:sp>
        <p:nvSpPr>
          <p:cNvPr id="108" name="Text Placeholder 5">
            <a:extLst>
              <a:ext uri="{FF2B5EF4-FFF2-40B4-BE49-F238E27FC236}">
                <a16:creationId xmlns:a16="http://schemas.microsoft.com/office/drawing/2014/main" id="{BAA490AF-5944-E246-B449-DA405A97B933}"/>
              </a:ext>
            </a:extLst>
          </p:cNvPr>
          <p:cNvSpPr>
            <a:spLocks noGrp="1"/>
          </p:cNvSpPr>
          <p:nvPr>
            <p:ph type="body" sz="quarter" idx="60" hasCustomPrompt="1"/>
          </p:nvPr>
        </p:nvSpPr>
        <p:spPr>
          <a:xfrm>
            <a:off x="2704337" y="4168271"/>
            <a:ext cx="411620" cy="537281"/>
          </a:xfrm>
        </p:spPr>
        <p:txBody>
          <a:bodyPr>
            <a:noAutofit/>
          </a:bodyPr>
          <a:lstStyle>
            <a:lvl1pPr marL="0" indent="0">
              <a:lnSpc>
                <a:spcPct val="100000"/>
              </a:lnSpc>
              <a:spcBef>
                <a:spcPts val="0"/>
              </a:spcBef>
              <a:spcAft>
                <a:spcPts val="300"/>
              </a:spcAft>
              <a:buClr>
                <a:schemeClr val="tx1"/>
              </a:buClr>
              <a:buNone/>
              <a:defRPr sz="2000" b="0" i="0">
                <a:latin typeface="Times New Roman" panose="02020603050405020304" pitchFamily="18" charset="0"/>
              </a:defRPr>
            </a:lvl1pPr>
            <a:lvl2pPr marL="0" indent="0">
              <a:lnSpc>
                <a:spcPct val="100000"/>
              </a:lnSpc>
              <a:spcBef>
                <a:spcPts val="0"/>
              </a:spcBef>
              <a:spcAft>
                <a:spcPts val="300"/>
              </a:spcAft>
              <a:buClr>
                <a:schemeClr val="tx1"/>
              </a:buClr>
              <a:buFont typeface="Arial" panose="020B0604020202020204" pitchFamily="34" charset="0"/>
              <a:buNone/>
              <a:tabLst/>
              <a:defRPr sz="1200"/>
            </a:lvl2pPr>
            <a:lvl3pPr marL="171450" indent="-161925">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dirty="0"/>
              <a:t>1</a:t>
            </a:r>
          </a:p>
        </p:txBody>
      </p:sp>
      <p:sp>
        <p:nvSpPr>
          <p:cNvPr id="109" name="Text Placeholder 5">
            <a:extLst>
              <a:ext uri="{FF2B5EF4-FFF2-40B4-BE49-F238E27FC236}">
                <a16:creationId xmlns:a16="http://schemas.microsoft.com/office/drawing/2014/main" id="{6D940F09-DAF9-7A47-9AB5-A51CFB08250D}"/>
              </a:ext>
            </a:extLst>
          </p:cNvPr>
          <p:cNvSpPr>
            <a:spLocks noGrp="1"/>
          </p:cNvSpPr>
          <p:nvPr>
            <p:ph type="body" sz="quarter" idx="61"/>
          </p:nvPr>
        </p:nvSpPr>
        <p:spPr>
          <a:xfrm>
            <a:off x="2949366" y="4588851"/>
            <a:ext cx="1546434" cy="1073106"/>
          </a:xfrm>
        </p:spPr>
        <p:txBody>
          <a:bodyPr>
            <a:noAutofit/>
          </a:bodyPr>
          <a:lstStyle>
            <a:lvl1pPr marL="0" indent="0">
              <a:lnSpc>
                <a:spcPct val="100000"/>
              </a:lnSpc>
              <a:spcBef>
                <a:spcPts val="0"/>
              </a:spcBef>
              <a:spcAft>
                <a:spcPts val="300"/>
              </a:spcAft>
              <a:buClr>
                <a:schemeClr val="tx1"/>
              </a:buClr>
              <a:buNone/>
              <a:defRPr sz="1200" b="0">
                <a:latin typeface="Arial" panose="020B0604020202020204" pitchFamily="34" charset="0"/>
                <a:cs typeface="Arial" panose="020B0604020202020204" pitchFamily="34" charset="0"/>
              </a:defRPr>
            </a:lvl1pPr>
            <a:lvl2pPr marL="171450" indent="-171450">
              <a:lnSpc>
                <a:spcPct val="100000"/>
              </a:lnSpc>
              <a:spcBef>
                <a:spcPts val="0"/>
              </a:spcBef>
              <a:spcAft>
                <a:spcPts val="300"/>
              </a:spcAft>
              <a:buClr>
                <a:schemeClr val="tx1"/>
              </a:buClr>
              <a:buFont typeface="Arial" panose="020B0604020202020204" pitchFamily="34" charset="0"/>
              <a:buChar char="•"/>
              <a:tabLst/>
              <a:defRPr sz="1100"/>
            </a:lvl2pPr>
            <a:lvl3pPr marL="344488" indent="-173038">
              <a:buClr>
                <a:schemeClr val="tx1"/>
              </a:buClr>
              <a:buFont typeface="Arial" panose="020B0604020202020204" pitchFamily="34" charset="0"/>
              <a:buChar char="•"/>
              <a:tabLst/>
              <a:defRPr sz="1050"/>
            </a:lvl3pPr>
            <a:lvl4pPr marL="1371600" indent="0">
              <a:buNone/>
              <a:defRPr/>
            </a:lvl4pPr>
            <a:lvl5pPr marL="1828800" indent="0">
              <a:buNone/>
              <a:defRPr/>
            </a:lvl5pPr>
          </a:lstStyle>
          <a:p>
            <a:pPr lvl="0"/>
            <a:r>
              <a:rPr lang="en-US"/>
              <a:t>Click to edit Master text styles</a:t>
            </a:r>
          </a:p>
          <a:p>
            <a:pPr lvl="1"/>
            <a:r>
              <a:rPr lang="en-US"/>
              <a:t>Second level</a:t>
            </a:r>
          </a:p>
          <a:p>
            <a:pPr lvl="2"/>
            <a:r>
              <a:rPr lang="en-US"/>
              <a:t>Third Level</a:t>
            </a:r>
          </a:p>
        </p:txBody>
      </p:sp>
      <p:sp>
        <p:nvSpPr>
          <p:cNvPr id="110" name="Text Placeholder 4">
            <a:extLst>
              <a:ext uri="{FF2B5EF4-FFF2-40B4-BE49-F238E27FC236}">
                <a16:creationId xmlns:a16="http://schemas.microsoft.com/office/drawing/2014/main" id="{9EDA66E3-1380-1546-941A-6D098B4274ED}"/>
              </a:ext>
            </a:extLst>
          </p:cNvPr>
          <p:cNvSpPr>
            <a:spLocks noGrp="1"/>
          </p:cNvSpPr>
          <p:nvPr>
            <p:ph type="body" sz="quarter" idx="62" hasCustomPrompt="1"/>
          </p:nvPr>
        </p:nvSpPr>
        <p:spPr>
          <a:xfrm>
            <a:off x="2949965" y="4214157"/>
            <a:ext cx="1546068" cy="275337"/>
          </a:xfrm>
        </p:spPr>
        <p:txBody>
          <a:bodyPr>
            <a:noAutofit/>
          </a:bodyPr>
          <a:lstStyle>
            <a:lvl1pPr marL="0" indent="0">
              <a:buNone/>
              <a:defRPr sz="1800" b="0" i="0">
                <a:latin typeface="Times New Roman" panose="02020603050405020304" pitchFamily="18"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Subhead here</a:t>
            </a:r>
          </a:p>
        </p:txBody>
      </p:sp>
      <p:sp>
        <p:nvSpPr>
          <p:cNvPr id="112" name="Text Placeholder 5">
            <a:extLst>
              <a:ext uri="{FF2B5EF4-FFF2-40B4-BE49-F238E27FC236}">
                <a16:creationId xmlns:a16="http://schemas.microsoft.com/office/drawing/2014/main" id="{425CF853-450F-F640-8BA4-C196BF5124E2}"/>
              </a:ext>
            </a:extLst>
          </p:cNvPr>
          <p:cNvSpPr>
            <a:spLocks noGrp="1"/>
          </p:cNvSpPr>
          <p:nvPr>
            <p:ph type="body" sz="quarter" idx="63" hasCustomPrompt="1"/>
          </p:nvPr>
        </p:nvSpPr>
        <p:spPr>
          <a:xfrm>
            <a:off x="5006503" y="4168271"/>
            <a:ext cx="411620" cy="537281"/>
          </a:xfrm>
        </p:spPr>
        <p:txBody>
          <a:bodyPr>
            <a:noAutofit/>
          </a:bodyPr>
          <a:lstStyle>
            <a:lvl1pPr marL="0" indent="0">
              <a:lnSpc>
                <a:spcPct val="100000"/>
              </a:lnSpc>
              <a:spcBef>
                <a:spcPts val="0"/>
              </a:spcBef>
              <a:spcAft>
                <a:spcPts val="300"/>
              </a:spcAft>
              <a:buClr>
                <a:schemeClr val="tx1"/>
              </a:buClr>
              <a:buNone/>
              <a:defRPr sz="2000" b="0" i="0">
                <a:latin typeface="Times New Roman" panose="02020603050405020304" pitchFamily="18" charset="0"/>
              </a:defRPr>
            </a:lvl1pPr>
            <a:lvl2pPr marL="0" indent="0">
              <a:lnSpc>
                <a:spcPct val="100000"/>
              </a:lnSpc>
              <a:spcBef>
                <a:spcPts val="0"/>
              </a:spcBef>
              <a:spcAft>
                <a:spcPts val="300"/>
              </a:spcAft>
              <a:buClr>
                <a:schemeClr val="tx1"/>
              </a:buClr>
              <a:buFont typeface="Arial" panose="020B0604020202020204" pitchFamily="34" charset="0"/>
              <a:buNone/>
              <a:tabLst/>
              <a:defRPr sz="1200"/>
            </a:lvl2pPr>
            <a:lvl3pPr marL="171450" indent="-161925">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dirty="0"/>
              <a:t>2</a:t>
            </a:r>
          </a:p>
        </p:txBody>
      </p:sp>
      <p:sp>
        <p:nvSpPr>
          <p:cNvPr id="113" name="Text Placeholder 5">
            <a:extLst>
              <a:ext uri="{FF2B5EF4-FFF2-40B4-BE49-F238E27FC236}">
                <a16:creationId xmlns:a16="http://schemas.microsoft.com/office/drawing/2014/main" id="{1F8FF9C9-95A0-2849-B6B9-D62F71216A26}"/>
              </a:ext>
            </a:extLst>
          </p:cNvPr>
          <p:cNvSpPr>
            <a:spLocks noGrp="1"/>
          </p:cNvSpPr>
          <p:nvPr>
            <p:ph type="body" sz="quarter" idx="64"/>
          </p:nvPr>
        </p:nvSpPr>
        <p:spPr>
          <a:xfrm>
            <a:off x="5251532" y="4588851"/>
            <a:ext cx="1546434" cy="1073106"/>
          </a:xfrm>
        </p:spPr>
        <p:txBody>
          <a:bodyPr>
            <a:noAutofit/>
          </a:bodyPr>
          <a:lstStyle>
            <a:lvl1pPr marL="0" indent="0">
              <a:lnSpc>
                <a:spcPct val="100000"/>
              </a:lnSpc>
              <a:spcBef>
                <a:spcPts val="0"/>
              </a:spcBef>
              <a:spcAft>
                <a:spcPts val="300"/>
              </a:spcAft>
              <a:buClr>
                <a:schemeClr val="tx1"/>
              </a:buClr>
              <a:buNone/>
              <a:defRPr sz="1200" b="0">
                <a:latin typeface="Arial" panose="020B0604020202020204" pitchFamily="34" charset="0"/>
                <a:cs typeface="Arial" panose="020B0604020202020204" pitchFamily="34" charset="0"/>
              </a:defRPr>
            </a:lvl1pPr>
            <a:lvl2pPr marL="171450" indent="-171450">
              <a:lnSpc>
                <a:spcPct val="100000"/>
              </a:lnSpc>
              <a:spcBef>
                <a:spcPts val="0"/>
              </a:spcBef>
              <a:spcAft>
                <a:spcPts val="300"/>
              </a:spcAft>
              <a:buClr>
                <a:schemeClr val="tx1"/>
              </a:buClr>
              <a:buFont typeface="Arial" panose="020B0604020202020204" pitchFamily="34" charset="0"/>
              <a:buChar char="•"/>
              <a:tabLst/>
              <a:defRPr sz="1100"/>
            </a:lvl2pPr>
            <a:lvl3pPr marL="344488" indent="-173038">
              <a:buClr>
                <a:schemeClr val="tx1"/>
              </a:buClr>
              <a:buFont typeface="Arial" panose="020B0604020202020204" pitchFamily="34" charset="0"/>
              <a:buChar char="•"/>
              <a:tabLst/>
              <a:defRPr sz="1050"/>
            </a:lvl3pPr>
            <a:lvl4pPr marL="1371600" indent="0">
              <a:buNone/>
              <a:defRPr/>
            </a:lvl4pPr>
            <a:lvl5pPr marL="1828800" indent="0">
              <a:buNone/>
              <a:defRPr/>
            </a:lvl5pPr>
          </a:lstStyle>
          <a:p>
            <a:pPr lvl="0"/>
            <a:r>
              <a:rPr lang="en-US"/>
              <a:t>Click to edit Master text styles</a:t>
            </a:r>
          </a:p>
          <a:p>
            <a:pPr lvl="1"/>
            <a:r>
              <a:rPr lang="en-US"/>
              <a:t>Second level</a:t>
            </a:r>
          </a:p>
          <a:p>
            <a:pPr lvl="2"/>
            <a:r>
              <a:rPr lang="en-US"/>
              <a:t>Third Level</a:t>
            </a:r>
          </a:p>
        </p:txBody>
      </p:sp>
      <p:sp>
        <p:nvSpPr>
          <p:cNvPr id="114" name="Text Placeholder 4">
            <a:extLst>
              <a:ext uri="{FF2B5EF4-FFF2-40B4-BE49-F238E27FC236}">
                <a16:creationId xmlns:a16="http://schemas.microsoft.com/office/drawing/2014/main" id="{7D603A41-2583-534D-95F6-7BE6EA43A9EB}"/>
              </a:ext>
            </a:extLst>
          </p:cNvPr>
          <p:cNvSpPr>
            <a:spLocks noGrp="1"/>
          </p:cNvSpPr>
          <p:nvPr>
            <p:ph type="body" sz="quarter" idx="65" hasCustomPrompt="1"/>
          </p:nvPr>
        </p:nvSpPr>
        <p:spPr>
          <a:xfrm>
            <a:off x="5252131" y="4214157"/>
            <a:ext cx="1546068" cy="275337"/>
          </a:xfrm>
        </p:spPr>
        <p:txBody>
          <a:bodyPr>
            <a:noAutofit/>
          </a:bodyPr>
          <a:lstStyle>
            <a:lvl1pPr marL="0" indent="0">
              <a:buNone/>
              <a:defRPr sz="1800" b="0" i="0">
                <a:latin typeface="Times New Roman" panose="02020603050405020304" pitchFamily="18"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Subhead here</a:t>
            </a:r>
          </a:p>
        </p:txBody>
      </p:sp>
      <p:sp>
        <p:nvSpPr>
          <p:cNvPr id="115" name="Text Placeholder 5">
            <a:extLst>
              <a:ext uri="{FF2B5EF4-FFF2-40B4-BE49-F238E27FC236}">
                <a16:creationId xmlns:a16="http://schemas.microsoft.com/office/drawing/2014/main" id="{3247D261-CE27-9F43-AF3A-8862EF62C92B}"/>
              </a:ext>
            </a:extLst>
          </p:cNvPr>
          <p:cNvSpPr>
            <a:spLocks noGrp="1"/>
          </p:cNvSpPr>
          <p:nvPr>
            <p:ph type="body" sz="quarter" idx="66" hasCustomPrompt="1"/>
          </p:nvPr>
        </p:nvSpPr>
        <p:spPr>
          <a:xfrm>
            <a:off x="7315200" y="4168271"/>
            <a:ext cx="411620" cy="537281"/>
          </a:xfrm>
        </p:spPr>
        <p:txBody>
          <a:bodyPr>
            <a:noAutofit/>
          </a:bodyPr>
          <a:lstStyle>
            <a:lvl1pPr marL="0" indent="0">
              <a:lnSpc>
                <a:spcPct val="100000"/>
              </a:lnSpc>
              <a:spcBef>
                <a:spcPts val="0"/>
              </a:spcBef>
              <a:spcAft>
                <a:spcPts val="300"/>
              </a:spcAft>
              <a:buClr>
                <a:schemeClr val="tx1"/>
              </a:buClr>
              <a:buNone/>
              <a:defRPr sz="2000" b="0" i="0">
                <a:latin typeface="Times New Roman" panose="02020603050405020304" pitchFamily="18" charset="0"/>
              </a:defRPr>
            </a:lvl1pPr>
            <a:lvl2pPr marL="0" indent="0">
              <a:lnSpc>
                <a:spcPct val="100000"/>
              </a:lnSpc>
              <a:spcBef>
                <a:spcPts val="0"/>
              </a:spcBef>
              <a:spcAft>
                <a:spcPts val="300"/>
              </a:spcAft>
              <a:buClr>
                <a:schemeClr val="tx1"/>
              </a:buClr>
              <a:buFont typeface="Arial" panose="020B0604020202020204" pitchFamily="34" charset="0"/>
              <a:buNone/>
              <a:tabLst/>
              <a:defRPr sz="1200"/>
            </a:lvl2pPr>
            <a:lvl3pPr marL="171450" indent="-161925">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dirty="0"/>
              <a:t>3</a:t>
            </a:r>
          </a:p>
        </p:txBody>
      </p:sp>
      <p:sp>
        <p:nvSpPr>
          <p:cNvPr id="116" name="Text Placeholder 5">
            <a:extLst>
              <a:ext uri="{FF2B5EF4-FFF2-40B4-BE49-F238E27FC236}">
                <a16:creationId xmlns:a16="http://schemas.microsoft.com/office/drawing/2014/main" id="{4F0BD33A-9460-7247-8D26-A6A3A1697996}"/>
              </a:ext>
            </a:extLst>
          </p:cNvPr>
          <p:cNvSpPr>
            <a:spLocks noGrp="1"/>
          </p:cNvSpPr>
          <p:nvPr>
            <p:ph type="body" sz="quarter" idx="67"/>
          </p:nvPr>
        </p:nvSpPr>
        <p:spPr>
          <a:xfrm>
            <a:off x="7560229" y="4588851"/>
            <a:ext cx="1546434" cy="1073106"/>
          </a:xfrm>
        </p:spPr>
        <p:txBody>
          <a:bodyPr>
            <a:noAutofit/>
          </a:bodyPr>
          <a:lstStyle>
            <a:lvl1pPr marL="0" indent="0">
              <a:lnSpc>
                <a:spcPct val="100000"/>
              </a:lnSpc>
              <a:spcBef>
                <a:spcPts val="0"/>
              </a:spcBef>
              <a:spcAft>
                <a:spcPts val="300"/>
              </a:spcAft>
              <a:buClr>
                <a:schemeClr val="tx1"/>
              </a:buClr>
              <a:buNone/>
              <a:defRPr sz="1200" b="0">
                <a:latin typeface="Arial" panose="020B0604020202020204" pitchFamily="34" charset="0"/>
                <a:cs typeface="Arial" panose="020B0604020202020204" pitchFamily="34" charset="0"/>
              </a:defRPr>
            </a:lvl1pPr>
            <a:lvl2pPr marL="171450" indent="-171450">
              <a:lnSpc>
                <a:spcPct val="100000"/>
              </a:lnSpc>
              <a:spcBef>
                <a:spcPts val="0"/>
              </a:spcBef>
              <a:spcAft>
                <a:spcPts val="300"/>
              </a:spcAft>
              <a:buClr>
                <a:schemeClr val="tx1"/>
              </a:buClr>
              <a:buFont typeface="Arial" panose="020B0604020202020204" pitchFamily="34" charset="0"/>
              <a:buChar char="•"/>
              <a:tabLst/>
              <a:defRPr sz="1100"/>
            </a:lvl2pPr>
            <a:lvl3pPr marL="344488" indent="-173038">
              <a:buClr>
                <a:schemeClr val="tx1"/>
              </a:buClr>
              <a:buFont typeface="Arial" panose="020B0604020202020204" pitchFamily="34" charset="0"/>
              <a:buChar char="•"/>
              <a:tabLst/>
              <a:defRPr sz="1050"/>
            </a:lvl3pPr>
            <a:lvl4pPr marL="1371600" indent="0">
              <a:buNone/>
              <a:defRPr/>
            </a:lvl4pPr>
            <a:lvl5pPr marL="1828800" indent="0">
              <a:buNone/>
              <a:defRPr/>
            </a:lvl5pPr>
          </a:lstStyle>
          <a:p>
            <a:pPr lvl="0"/>
            <a:r>
              <a:rPr lang="en-US"/>
              <a:t>Click to edit Master text styles</a:t>
            </a:r>
          </a:p>
          <a:p>
            <a:pPr lvl="1"/>
            <a:r>
              <a:rPr lang="en-US"/>
              <a:t>Second level</a:t>
            </a:r>
          </a:p>
          <a:p>
            <a:pPr lvl="2"/>
            <a:r>
              <a:rPr lang="en-US"/>
              <a:t>Third Level</a:t>
            </a:r>
          </a:p>
        </p:txBody>
      </p:sp>
      <p:sp>
        <p:nvSpPr>
          <p:cNvPr id="117" name="Text Placeholder 4">
            <a:extLst>
              <a:ext uri="{FF2B5EF4-FFF2-40B4-BE49-F238E27FC236}">
                <a16:creationId xmlns:a16="http://schemas.microsoft.com/office/drawing/2014/main" id="{84E7A163-5854-7045-B361-BAC98D2AC5BA}"/>
              </a:ext>
            </a:extLst>
          </p:cNvPr>
          <p:cNvSpPr>
            <a:spLocks noGrp="1"/>
          </p:cNvSpPr>
          <p:nvPr>
            <p:ph type="body" sz="quarter" idx="68" hasCustomPrompt="1"/>
          </p:nvPr>
        </p:nvSpPr>
        <p:spPr>
          <a:xfrm>
            <a:off x="7560828" y="4214157"/>
            <a:ext cx="1546068" cy="275337"/>
          </a:xfrm>
        </p:spPr>
        <p:txBody>
          <a:bodyPr>
            <a:noAutofit/>
          </a:bodyPr>
          <a:lstStyle>
            <a:lvl1pPr marL="0" indent="0">
              <a:buNone/>
              <a:defRPr sz="1800" b="0" i="0">
                <a:latin typeface="Times New Roman" panose="02020603050405020304" pitchFamily="18"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Subhead here</a:t>
            </a:r>
          </a:p>
        </p:txBody>
      </p:sp>
      <p:sp>
        <p:nvSpPr>
          <p:cNvPr id="118" name="Text Placeholder 5">
            <a:extLst>
              <a:ext uri="{FF2B5EF4-FFF2-40B4-BE49-F238E27FC236}">
                <a16:creationId xmlns:a16="http://schemas.microsoft.com/office/drawing/2014/main" id="{486B3B76-46AB-0B47-8C58-C92CB6DE6FA9}"/>
              </a:ext>
            </a:extLst>
          </p:cNvPr>
          <p:cNvSpPr>
            <a:spLocks noGrp="1"/>
          </p:cNvSpPr>
          <p:nvPr>
            <p:ph type="body" sz="quarter" idx="69" hasCustomPrompt="1"/>
          </p:nvPr>
        </p:nvSpPr>
        <p:spPr>
          <a:xfrm>
            <a:off x="9617366" y="4168271"/>
            <a:ext cx="411620" cy="537281"/>
          </a:xfrm>
        </p:spPr>
        <p:txBody>
          <a:bodyPr>
            <a:noAutofit/>
          </a:bodyPr>
          <a:lstStyle>
            <a:lvl1pPr marL="0" indent="0">
              <a:lnSpc>
                <a:spcPct val="100000"/>
              </a:lnSpc>
              <a:spcBef>
                <a:spcPts val="0"/>
              </a:spcBef>
              <a:spcAft>
                <a:spcPts val="300"/>
              </a:spcAft>
              <a:buClr>
                <a:schemeClr val="tx1"/>
              </a:buClr>
              <a:buNone/>
              <a:defRPr sz="2000" b="0" i="0">
                <a:latin typeface="Times New Roman" panose="02020603050405020304" pitchFamily="18" charset="0"/>
              </a:defRPr>
            </a:lvl1pPr>
            <a:lvl2pPr marL="0" indent="0">
              <a:lnSpc>
                <a:spcPct val="100000"/>
              </a:lnSpc>
              <a:spcBef>
                <a:spcPts val="0"/>
              </a:spcBef>
              <a:spcAft>
                <a:spcPts val="300"/>
              </a:spcAft>
              <a:buClr>
                <a:schemeClr val="tx1"/>
              </a:buClr>
              <a:buFont typeface="Arial" panose="020B0604020202020204" pitchFamily="34" charset="0"/>
              <a:buNone/>
              <a:tabLst/>
              <a:defRPr sz="1200"/>
            </a:lvl2pPr>
            <a:lvl3pPr marL="171450" indent="-161925">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dirty="0"/>
              <a:t>4</a:t>
            </a:r>
          </a:p>
        </p:txBody>
      </p:sp>
      <p:sp>
        <p:nvSpPr>
          <p:cNvPr id="119" name="Text Placeholder 5">
            <a:extLst>
              <a:ext uri="{FF2B5EF4-FFF2-40B4-BE49-F238E27FC236}">
                <a16:creationId xmlns:a16="http://schemas.microsoft.com/office/drawing/2014/main" id="{4C683D01-3C28-4044-BEA7-46C79AD40997}"/>
              </a:ext>
            </a:extLst>
          </p:cNvPr>
          <p:cNvSpPr>
            <a:spLocks noGrp="1"/>
          </p:cNvSpPr>
          <p:nvPr>
            <p:ph type="body" sz="quarter" idx="70"/>
          </p:nvPr>
        </p:nvSpPr>
        <p:spPr>
          <a:xfrm>
            <a:off x="9862395" y="4588851"/>
            <a:ext cx="1546434" cy="1073106"/>
          </a:xfrm>
        </p:spPr>
        <p:txBody>
          <a:bodyPr>
            <a:noAutofit/>
          </a:bodyPr>
          <a:lstStyle>
            <a:lvl1pPr marL="0" indent="0">
              <a:lnSpc>
                <a:spcPct val="100000"/>
              </a:lnSpc>
              <a:spcBef>
                <a:spcPts val="0"/>
              </a:spcBef>
              <a:spcAft>
                <a:spcPts val="300"/>
              </a:spcAft>
              <a:buClr>
                <a:schemeClr val="tx1"/>
              </a:buClr>
              <a:buNone/>
              <a:defRPr sz="1200" b="0">
                <a:latin typeface="Arial" panose="020B0604020202020204" pitchFamily="34" charset="0"/>
                <a:cs typeface="Arial" panose="020B0604020202020204" pitchFamily="34" charset="0"/>
              </a:defRPr>
            </a:lvl1pPr>
            <a:lvl2pPr marL="171450" indent="-171450">
              <a:lnSpc>
                <a:spcPct val="100000"/>
              </a:lnSpc>
              <a:spcBef>
                <a:spcPts val="0"/>
              </a:spcBef>
              <a:spcAft>
                <a:spcPts val="300"/>
              </a:spcAft>
              <a:buClr>
                <a:schemeClr val="tx1"/>
              </a:buClr>
              <a:buFont typeface="Arial" panose="020B0604020202020204" pitchFamily="34" charset="0"/>
              <a:buChar char="•"/>
              <a:tabLst/>
              <a:defRPr sz="1100"/>
            </a:lvl2pPr>
            <a:lvl3pPr marL="344488" indent="-173038">
              <a:buClr>
                <a:schemeClr val="tx1"/>
              </a:buClr>
              <a:buFont typeface="Arial" panose="020B0604020202020204" pitchFamily="34" charset="0"/>
              <a:buChar char="•"/>
              <a:tabLst/>
              <a:defRPr sz="1050"/>
            </a:lvl3pPr>
            <a:lvl4pPr marL="1371600" indent="0">
              <a:buNone/>
              <a:defRPr/>
            </a:lvl4pPr>
            <a:lvl5pPr marL="1828800" indent="0">
              <a:buNone/>
              <a:defRPr/>
            </a:lvl5pPr>
          </a:lstStyle>
          <a:p>
            <a:pPr lvl="0"/>
            <a:r>
              <a:rPr lang="en-US"/>
              <a:t>Click to edit Master text styles</a:t>
            </a:r>
          </a:p>
          <a:p>
            <a:pPr lvl="1"/>
            <a:r>
              <a:rPr lang="en-US"/>
              <a:t>Second level</a:t>
            </a:r>
          </a:p>
          <a:p>
            <a:pPr lvl="2"/>
            <a:r>
              <a:rPr lang="en-US"/>
              <a:t>Third Level</a:t>
            </a:r>
          </a:p>
        </p:txBody>
      </p:sp>
      <p:sp>
        <p:nvSpPr>
          <p:cNvPr id="120" name="Text Placeholder 4">
            <a:extLst>
              <a:ext uri="{FF2B5EF4-FFF2-40B4-BE49-F238E27FC236}">
                <a16:creationId xmlns:a16="http://schemas.microsoft.com/office/drawing/2014/main" id="{A6F0ECB2-790F-B446-AD98-DDF5B932186A}"/>
              </a:ext>
            </a:extLst>
          </p:cNvPr>
          <p:cNvSpPr>
            <a:spLocks noGrp="1"/>
          </p:cNvSpPr>
          <p:nvPr>
            <p:ph type="body" sz="quarter" idx="71" hasCustomPrompt="1"/>
          </p:nvPr>
        </p:nvSpPr>
        <p:spPr>
          <a:xfrm>
            <a:off x="9862994" y="4214157"/>
            <a:ext cx="1546068" cy="275337"/>
          </a:xfrm>
        </p:spPr>
        <p:txBody>
          <a:bodyPr>
            <a:noAutofit/>
          </a:bodyPr>
          <a:lstStyle>
            <a:lvl1pPr marL="0" indent="0">
              <a:buNone/>
              <a:defRPr sz="1800" b="0" i="0">
                <a:latin typeface="Times New Roman" panose="02020603050405020304" pitchFamily="18"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Subhead here</a:t>
            </a:r>
          </a:p>
        </p:txBody>
      </p:sp>
      <p:sp>
        <p:nvSpPr>
          <p:cNvPr id="32" name="Rectangle 31">
            <a:extLst>
              <a:ext uri="{FF2B5EF4-FFF2-40B4-BE49-F238E27FC236}">
                <a16:creationId xmlns:a16="http://schemas.microsoft.com/office/drawing/2014/main" id="{10A4C223-9D28-1941-986F-EEEC44026065}"/>
              </a:ext>
            </a:extLst>
          </p:cNvPr>
          <p:cNvSpPr/>
          <p:nvPr userDrawn="1"/>
        </p:nvSpPr>
        <p:spPr>
          <a:xfrm>
            <a:off x="0" y="0"/>
            <a:ext cx="12191999" cy="185738"/>
          </a:xfrm>
          <a:prstGeom prst="rect">
            <a:avLst/>
          </a:prstGeom>
          <a:gradFill flip="none" rotWithShape="1">
            <a:gsLst>
              <a:gs pos="3000">
                <a:schemeClr val="accent1"/>
              </a:gs>
              <a:gs pos="100000">
                <a:schemeClr val="accent2"/>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33" name="Rectangle 32">
            <a:extLst>
              <a:ext uri="{FF2B5EF4-FFF2-40B4-BE49-F238E27FC236}">
                <a16:creationId xmlns:a16="http://schemas.microsoft.com/office/drawing/2014/main" id="{64073172-441B-5441-A5FA-FB2B657AB4A2}"/>
              </a:ext>
            </a:extLst>
          </p:cNvPr>
          <p:cNvSpPr/>
          <p:nvPr userDrawn="1"/>
        </p:nvSpPr>
        <p:spPr>
          <a:xfrm>
            <a:off x="0" y="495300"/>
            <a:ext cx="100584" cy="76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Tree>
    <p:extLst>
      <p:ext uri="{BB962C8B-B14F-4D97-AF65-F5344CB8AC3E}">
        <p14:creationId xmlns:p14="http://schemas.microsoft.com/office/powerpoint/2010/main" val="1890812647"/>
      </p:ext>
    </p:extLst>
  </p:cSld>
  <p:clrMapOvr>
    <a:masterClrMapping/>
  </p:clrMapOvr>
  <p:extLst>
    <p:ext uri="{DCECCB84-F9BA-43D5-87BE-67443E8EF086}">
      <p15:sldGuideLst xmlns:p15="http://schemas.microsoft.com/office/powerpoint/2012/main">
        <p15:guide id="2" orient="horz" pos="1200" userDrawn="1">
          <p15:clr>
            <a:srgbClr val="FBAE40"/>
          </p15:clr>
        </p15:guide>
        <p15:guide id="4" orient="horz" pos="816" userDrawn="1">
          <p15:clr>
            <a:srgbClr val="FBAE40"/>
          </p15:clr>
        </p15:guide>
        <p15:guide id="5" orient="horz" pos="4032">
          <p15:clr>
            <a:srgbClr val="FBAE40"/>
          </p15:clr>
        </p15:guide>
        <p15:guide id="6" pos="5808" userDrawn="1">
          <p15:clr>
            <a:srgbClr val="FBAE40"/>
          </p15:clr>
        </p15:guide>
        <p15:guide id="7" pos="4032" userDrawn="1">
          <p15:clr>
            <a:srgbClr val="FBAE40"/>
          </p15:clr>
        </p15:guide>
        <p15:guide id="8" orient="horz" pos="2544" userDrawn="1">
          <p15:clr>
            <a:srgbClr val="FBAE40"/>
          </p15:clr>
        </p15:guide>
        <p15:guide id="9" orient="horz" pos="2260" userDrawn="1">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with Three Column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735480F-7577-0345-A6C0-390BEB194D26}"/>
              </a:ext>
            </a:extLst>
          </p:cNvPr>
          <p:cNvSpPr>
            <a:spLocks noGrp="1"/>
          </p:cNvSpPr>
          <p:nvPr>
            <p:ph type="title" hasCustomPrompt="1"/>
          </p:nvPr>
        </p:nvSpPr>
        <p:spPr>
          <a:xfrm>
            <a:off x="609600" y="495300"/>
            <a:ext cx="10829365" cy="647700"/>
          </a:xfrm>
        </p:spPr>
        <p:txBody>
          <a:bodyPr anchor="t" anchorCtr="0">
            <a:noAutofit/>
          </a:bodyPr>
          <a:lstStyle>
            <a:lvl1pPr>
              <a:defRPr sz="3600" b="0" i="0" spc="0" baseline="0">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3" name="Slide Number Placeholder 2">
            <a:extLst>
              <a:ext uri="{FF2B5EF4-FFF2-40B4-BE49-F238E27FC236}">
                <a16:creationId xmlns:a16="http://schemas.microsoft.com/office/drawing/2014/main" id="{D6395E53-95C5-DB49-B6E6-71E0C80887BF}"/>
              </a:ext>
            </a:extLst>
          </p:cNvP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a:p>
        </p:txBody>
      </p:sp>
      <p:sp>
        <p:nvSpPr>
          <p:cNvPr id="5" name="Content Placeholder 4">
            <a:extLst>
              <a:ext uri="{FF2B5EF4-FFF2-40B4-BE49-F238E27FC236}">
                <a16:creationId xmlns:a16="http://schemas.microsoft.com/office/drawing/2014/main" id="{BDE3AD24-6E9A-444E-B665-5BBF9408BDCD}"/>
              </a:ext>
            </a:extLst>
          </p:cNvPr>
          <p:cNvSpPr>
            <a:spLocks noGrp="1"/>
          </p:cNvSpPr>
          <p:nvPr>
            <p:ph sz="quarter" idx="12"/>
          </p:nvPr>
        </p:nvSpPr>
        <p:spPr>
          <a:xfrm>
            <a:off x="838200" y="2438400"/>
            <a:ext cx="3099904" cy="1524000"/>
          </a:xfrm>
        </p:spPr>
        <p:txBody>
          <a:bodyPr>
            <a:noAutofit/>
          </a:bodyPr>
          <a:lstStyle>
            <a:lvl1pPr marL="0" indent="0">
              <a:buNone/>
              <a:defRPr sz="1400" b="1"/>
            </a:lvl1pPr>
            <a:lvl2pPr marL="177800" indent="-168275">
              <a:buFont typeface="Arial" panose="020B0604020202020204" pitchFamily="34" charset="0"/>
              <a:buChar char="•"/>
              <a:tabLst/>
              <a:defRPr sz="1200"/>
            </a:lvl2pPr>
            <a:lvl3pPr marL="914400" indent="0">
              <a:buNone/>
              <a:defRPr sz="1100"/>
            </a:lvl3pPr>
            <a:lvl4pPr marL="1371600" indent="0">
              <a:buNone/>
              <a:defRPr sz="1050"/>
            </a:lvl4pPr>
            <a:lvl5pPr marL="1828800" indent="0">
              <a:buNone/>
              <a:defRPr sz="1050"/>
            </a:lvl5pPr>
          </a:lstStyle>
          <a:p>
            <a:pPr lvl="0"/>
            <a:r>
              <a:rPr lang="en-US"/>
              <a:t>Click to edit Master text styles</a:t>
            </a:r>
          </a:p>
          <a:p>
            <a:pPr lvl="1"/>
            <a:r>
              <a:rPr lang="en-US"/>
              <a:t>Second level</a:t>
            </a:r>
          </a:p>
        </p:txBody>
      </p:sp>
      <p:sp>
        <p:nvSpPr>
          <p:cNvPr id="9" name="Content Placeholder 4">
            <a:extLst>
              <a:ext uri="{FF2B5EF4-FFF2-40B4-BE49-F238E27FC236}">
                <a16:creationId xmlns:a16="http://schemas.microsoft.com/office/drawing/2014/main" id="{4E31692E-EC34-C645-98DC-402EF465A346}"/>
              </a:ext>
            </a:extLst>
          </p:cNvPr>
          <p:cNvSpPr>
            <a:spLocks noGrp="1"/>
          </p:cNvSpPr>
          <p:nvPr>
            <p:ph sz="quarter" idx="13"/>
          </p:nvPr>
        </p:nvSpPr>
        <p:spPr>
          <a:xfrm>
            <a:off x="4546048" y="2438400"/>
            <a:ext cx="3099904" cy="1524000"/>
          </a:xfrm>
        </p:spPr>
        <p:txBody>
          <a:bodyPr>
            <a:noAutofit/>
          </a:bodyPr>
          <a:lstStyle>
            <a:lvl1pPr marL="0" indent="0">
              <a:buNone/>
              <a:defRPr sz="1400" b="1"/>
            </a:lvl1pPr>
            <a:lvl2pPr marL="177800" indent="-168275">
              <a:buFont typeface="Arial" panose="020B0604020202020204" pitchFamily="34" charset="0"/>
              <a:buChar char="•"/>
              <a:tabLst/>
              <a:defRPr sz="1200"/>
            </a:lvl2pPr>
            <a:lvl3pPr marL="914400" indent="0">
              <a:buNone/>
              <a:defRPr sz="1100"/>
            </a:lvl3pPr>
            <a:lvl4pPr marL="1371600" indent="0">
              <a:buNone/>
              <a:defRPr sz="1050"/>
            </a:lvl4pPr>
            <a:lvl5pPr marL="1828800" indent="0">
              <a:buNone/>
              <a:defRPr sz="1050"/>
            </a:lvl5pPr>
          </a:lstStyle>
          <a:p>
            <a:pPr lvl="0"/>
            <a:r>
              <a:rPr lang="en-US"/>
              <a:t>Click to edit Master text styles</a:t>
            </a:r>
          </a:p>
          <a:p>
            <a:pPr lvl="1"/>
            <a:r>
              <a:rPr lang="en-US"/>
              <a:t>Second level</a:t>
            </a:r>
          </a:p>
        </p:txBody>
      </p:sp>
      <p:sp>
        <p:nvSpPr>
          <p:cNvPr id="10" name="Content Placeholder 4">
            <a:extLst>
              <a:ext uri="{FF2B5EF4-FFF2-40B4-BE49-F238E27FC236}">
                <a16:creationId xmlns:a16="http://schemas.microsoft.com/office/drawing/2014/main" id="{843FA7B2-CD17-1D42-899A-6D1EEC53A1DC}"/>
              </a:ext>
            </a:extLst>
          </p:cNvPr>
          <p:cNvSpPr>
            <a:spLocks noGrp="1"/>
          </p:cNvSpPr>
          <p:nvPr>
            <p:ph sz="quarter" idx="14"/>
          </p:nvPr>
        </p:nvSpPr>
        <p:spPr>
          <a:xfrm>
            <a:off x="8253896" y="2438400"/>
            <a:ext cx="3099904" cy="1524000"/>
          </a:xfrm>
        </p:spPr>
        <p:txBody>
          <a:bodyPr>
            <a:noAutofit/>
          </a:bodyPr>
          <a:lstStyle>
            <a:lvl1pPr marL="0" indent="0">
              <a:buNone/>
              <a:defRPr sz="1400" b="1"/>
            </a:lvl1pPr>
            <a:lvl2pPr marL="177800" indent="-168275">
              <a:buFont typeface="Arial" panose="020B0604020202020204" pitchFamily="34" charset="0"/>
              <a:buChar char="•"/>
              <a:tabLst/>
              <a:defRPr sz="1200"/>
            </a:lvl2pPr>
            <a:lvl3pPr marL="914400" indent="0">
              <a:buNone/>
              <a:defRPr sz="1100"/>
            </a:lvl3pPr>
            <a:lvl4pPr marL="1371600" indent="0">
              <a:buNone/>
              <a:defRPr sz="1050"/>
            </a:lvl4pPr>
            <a:lvl5pPr marL="1828800" indent="0">
              <a:buNone/>
              <a:defRPr sz="1050"/>
            </a:lvl5pPr>
          </a:lstStyle>
          <a:p>
            <a:pPr lvl="0"/>
            <a:r>
              <a:rPr lang="en-US"/>
              <a:t>Click to edit Master text styles</a:t>
            </a:r>
          </a:p>
          <a:p>
            <a:pPr lvl="1"/>
            <a:r>
              <a:rPr lang="en-US"/>
              <a:t>Second level</a:t>
            </a:r>
          </a:p>
        </p:txBody>
      </p:sp>
      <p:sp>
        <p:nvSpPr>
          <p:cNvPr id="12" name="Text Placeholder 11">
            <a:extLst>
              <a:ext uri="{FF2B5EF4-FFF2-40B4-BE49-F238E27FC236}">
                <a16:creationId xmlns:a16="http://schemas.microsoft.com/office/drawing/2014/main" id="{3F1AC7D4-A57E-9543-83A2-A371CDD9B754}"/>
              </a:ext>
            </a:extLst>
          </p:cNvPr>
          <p:cNvSpPr>
            <a:spLocks noGrp="1"/>
          </p:cNvSpPr>
          <p:nvPr>
            <p:ph type="body" sz="quarter" idx="16" hasCustomPrompt="1"/>
          </p:nvPr>
        </p:nvSpPr>
        <p:spPr>
          <a:xfrm>
            <a:off x="615950" y="1524000"/>
            <a:ext cx="10966450" cy="533400"/>
          </a:xfrm>
        </p:spPr>
        <p:txBody>
          <a:bodyPr>
            <a:normAutofit/>
          </a:bodyPr>
          <a:lstStyle>
            <a:lvl1pPr marL="0" indent="0">
              <a:lnSpc>
                <a:spcPct val="100000"/>
              </a:lnSpc>
              <a:spcBef>
                <a:spcPts val="0"/>
              </a:spcBef>
              <a:spcAft>
                <a:spcPts val="300"/>
              </a:spcAft>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US"/>
              <a:t>Lead-in Thought</a:t>
            </a:r>
          </a:p>
        </p:txBody>
      </p:sp>
      <p:sp>
        <p:nvSpPr>
          <p:cNvPr id="8" name="Rectangle 7">
            <a:extLst>
              <a:ext uri="{FF2B5EF4-FFF2-40B4-BE49-F238E27FC236}">
                <a16:creationId xmlns:a16="http://schemas.microsoft.com/office/drawing/2014/main" id="{7A182E0B-2974-D44A-BEF6-7CEEA385D9CF}"/>
              </a:ext>
            </a:extLst>
          </p:cNvPr>
          <p:cNvSpPr/>
          <p:nvPr userDrawn="1"/>
        </p:nvSpPr>
        <p:spPr>
          <a:xfrm>
            <a:off x="0" y="0"/>
            <a:ext cx="12191999" cy="185738"/>
          </a:xfrm>
          <a:prstGeom prst="rect">
            <a:avLst/>
          </a:prstGeom>
          <a:gradFill flip="none" rotWithShape="1">
            <a:gsLst>
              <a:gs pos="3000">
                <a:schemeClr val="accent1"/>
              </a:gs>
              <a:gs pos="100000">
                <a:schemeClr val="accent2"/>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11" name="Rectangle 10">
            <a:extLst>
              <a:ext uri="{FF2B5EF4-FFF2-40B4-BE49-F238E27FC236}">
                <a16:creationId xmlns:a16="http://schemas.microsoft.com/office/drawing/2014/main" id="{A8747444-A24A-8940-8311-35E48FFB0496}"/>
              </a:ext>
            </a:extLst>
          </p:cNvPr>
          <p:cNvSpPr/>
          <p:nvPr userDrawn="1"/>
        </p:nvSpPr>
        <p:spPr>
          <a:xfrm>
            <a:off x="0" y="495300"/>
            <a:ext cx="100584" cy="76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Tree>
    <p:extLst>
      <p:ext uri="{BB962C8B-B14F-4D97-AF65-F5344CB8AC3E}">
        <p14:creationId xmlns:p14="http://schemas.microsoft.com/office/powerpoint/2010/main" val="4137171840"/>
      </p:ext>
    </p:extLst>
  </p:cSld>
  <p:clrMapOvr>
    <a:masterClrMapping/>
  </p:clrMapOvr>
  <p:extLst>
    <p:ext uri="{DCECCB84-F9BA-43D5-87BE-67443E8EF086}">
      <p15:sldGuideLst xmlns:p15="http://schemas.microsoft.com/office/powerpoint/2012/main">
        <p15:guide id="2" orient="horz" pos="2160">
          <p15:clr>
            <a:srgbClr val="FBAE40"/>
          </p15:clr>
        </p15:guide>
        <p15:guide id="4" orient="horz" pos="792">
          <p15:clr>
            <a:srgbClr val="FBAE40"/>
          </p15:clr>
        </p15:guide>
        <p15:guide id="5" orient="horz" pos="4032">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Lead-in-3 Photo Box with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735480F-7577-0345-A6C0-390BEB194D26}"/>
              </a:ext>
            </a:extLst>
          </p:cNvPr>
          <p:cNvSpPr>
            <a:spLocks noGrp="1"/>
          </p:cNvSpPr>
          <p:nvPr>
            <p:ph type="title" hasCustomPrompt="1"/>
          </p:nvPr>
        </p:nvSpPr>
        <p:spPr>
          <a:xfrm>
            <a:off x="609600" y="495300"/>
            <a:ext cx="10829365" cy="647700"/>
          </a:xfrm>
        </p:spPr>
        <p:txBody>
          <a:bodyPr anchor="t" anchorCtr="0">
            <a:noAutofit/>
          </a:bodyPr>
          <a:lstStyle>
            <a:lvl1pPr>
              <a:defRPr sz="3600" b="0" i="0" spc="0" baseline="0">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3" name="Slide Number Placeholder 2">
            <a:extLst>
              <a:ext uri="{FF2B5EF4-FFF2-40B4-BE49-F238E27FC236}">
                <a16:creationId xmlns:a16="http://schemas.microsoft.com/office/drawing/2014/main" id="{D6395E53-95C5-DB49-B6E6-71E0C80887BF}"/>
              </a:ext>
            </a:extLst>
          </p:cNvP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a:p>
        </p:txBody>
      </p:sp>
      <p:sp>
        <p:nvSpPr>
          <p:cNvPr id="5" name="Content Placeholder 4">
            <a:extLst>
              <a:ext uri="{FF2B5EF4-FFF2-40B4-BE49-F238E27FC236}">
                <a16:creationId xmlns:a16="http://schemas.microsoft.com/office/drawing/2014/main" id="{BDE3AD24-6E9A-444E-B665-5BBF9408BDCD}"/>
              </a:ext>
            </a:extLst>
          </p:cNvPr>
          <p:cNvSpPr>
            <a:spLocks noGrp="1"/>
          </p:cNvSpPr>
          <p:nvPr>
            <p:ph sz="quarter" idx="12"/>
          </p:nvPr>
        </p:nvSpPr>
        <p:spPr>
          <a:xfrm>
            <a:off x="609600" y="4267200"/>
            <a:ext cx="3429000" cy="1524000"/>
          </a:xfrm>
        </p:spPr>
        <p:txBody>
          <a:bodyPr>
            <a:noAutofit/>
          </a:bodyPr>
          <a:lstStyle>
            <a:lvl1pPr marL="0" indent="0" algn="ctr">
              <a:buNone/>
              <a:defRPr sz="1400" b="1"/>
            </a:lvl1pPr>
            <a:lvl2pPr marL="9525" indent="0" algn="ctr">
              <a:buFont typeface="Arial" panose="020B0604020202020204" pitchFamily="34" charset="0"/>
              <a:buNone/>
              <a:tabLst/>
              <a:defRPr sz="2400" b="0" i="0">
                <a:latin typeface="Times New Roman" panose="02020603050405020304" pitchFamily="18" charset="0"/>
              </a:defRPr>
            </a:lvl2pPr>
            <a:lvl3pPr marL="11113" indent="0" algn="ctr">
              <a:buNone/>
              <a:tabLst/>
              <a:defRPr sz="1100"/>
            </a:lvl3pPr>
            <a:lvl4pPr marL="1371600" indent="0">
              <a:buNone/>
              <a:defRPr sz="1050"/>
            </a:lvl4pPr>
            <a:lvl5pPr marL="1828800" indent="0">
              <a:buNone/>
              <a:defRPr sz="1050"/>
            </a:lvl5pPr>
          </a:lstStyle>
          <a:p>
            <a:pPr lvl="0"/>
            <a:r>
              <a:rPr lang="en-US" dirty="0"/>
              <a:t>Click to edit Master text styles</a:t>
            </a:r>
          </a:p>
          <a:p>
            <a:pPr lvl="1"/>
            <a:r>
              <a:rPr lang="en-US" dirty="0"/>
              <a:t>Second level</a:t>
            </a:r>
            <a:br>
              <a:rPr lang="en-US" dirty="0"/>
            </a:br>
            <a:endParaRPr lang="en-US" dirty="0"/>
          </a:p>
          <a:p>
            <a:pPr lvl="2"/>
            <a:r>
              <a:rPr lang="en-US" dirty="0"/>
              <a:t>Use this text to explain the element above</a:t>
            </a:r>
          </a:p>
        </p:txBody>
      </p:sp>
      <p:sp>
        <p:nvSpPr>
          <p:cNvPr id="12" name="Text Placeholder 11">
            <a:extLst>
              <a:ext uri="{FF2B5EF4-FFF2-40B4-BE49-F238E27FC236}">
                <a16:creationId xmlns:a16="http://schemas.microsoft.com/office/drawing/2014/main" id="{3F1AC7D4-A57E-9543-83A2-A371CDD9B754}"/>
              </a:ext>
            </a:extLst>
          </p:cNvPr>
          <p:cNvSpPr>
            <a:spLocks noGrp="1"/>
          </p:cNvSpPr>
          <p:nvPr>
            <p:ph type="body" sz="quarter" idx="16" hasCustomPrompt="1"/>
          </p:nvPr>
        </p:nvSpPr>
        <p:spPr>
          <a:xfrm>
            <a:off x="615950" y="1524000"/>
            <a:ext cx="10966450" cy="533400"/>
          </a:xfrm>
        </p:spPr>
        <p:txBody>
          <a:bodyPr>
            <a:normAutofit/>
          </a:bodyPr>
          <a:lstStyle>
            <a:lvl1pPr marL="0" indent="0">
              <a:lnSpc>
                <a:spcPct val="100000"/>
              </a:lnSpc>
              <a:spcBef>
                <a:spcPts val="0"/>
              </a:spcBef>
              <a:spcAft>
                <a:spcPts val="300"/>
              </a:spcAft>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US"/>
              <a:t>Lead-in Thought</a:t>
            </a:r>
          </a:p>
        </p:txBody>
      </p:sp>
      <p:sp>
        <p:nvSpPr>
          <p:cNvPr id="11" name="Content Placeholder 4">
            <a:extLst>
              <a:ext uri="{FF2B5EF4-FFF2-40B4-BE49-F238E27FC236}">
                <a16:creationId xmlns:a16="http://schemas.microsoft.com/office/drawing/2014/main" id="{65A3341D-8EF3-B243-982C-895BC5A42FFA}"/>
              </a:ext>
            </a:extLst>
          </p:cNvPr>
          <p:cNvSpPr>
            <a:spLocks noGrp="1"/>
          </p:cNvSpPr>
          <p:nvPr>
            <p:ph sz="quarter" idx="17"/>
          </p:nvPr>
        </p:nvSpPr>
        <p:spPr>
          <a:xfrm>
            <a:off x="4448900" y="4267200"/>
            <a:ext cx="3325114" cy="1524000"/>
          </a:xfrm>
        </p:spPr>
        <p:txBody>
          <a:bodyPr>
            <a:noAutofit/>
          </a:bodyPr>
          <a:lstStyle>
            <a:lvl1pPr marL="0" indent="0" algn="ctr">
              <a:buNone/>
              <a:defRPr sz="1400" b="1"/>
            </a:lvl1pPr>
            <a:lvl2pPr marL="9525" indent="0" algn="ctr">
              <a:buFont typeface="Arial" panose="020B0604020202020204" pitchFamily="34" charset="0"/>
              <a:buNone/>
              <a:tabLst/>
              <a:defRPr sz="2400" b="0" i="0">
                <a:latin typeface="Times New Roman" panose="02020603050405020304" pitchFamily="18" charset="0"/>
              </a:defRPr>
            </a:lvl2pPr>
            <a:lvl3pPr marL="11113" indent="0" algn="ctr">
              <a:buNone/>
              <a:tabLst/>
              <a:defRPr sz="1100"/>
            </a:lvl3pPr>
            <a:lvl4pPr marL="1371600" indent="0">
              <a:buNone/>
              <a:defRPr sz="1050"/>
            </a:lvl4pPr>
            <a:lvl5pPr marL="1828800" indent="0">
              <a:buNone/>
              <a:defRPr sz="1050"/>
            </a:lvl5pPr>
          </a:lstStyle>
          <a:p>
            <a:pPr lvl="0"/>
            <a:r>
              <a:rPr lang="en-US" dirty="0"/>
              <a:t>Click to edit Master text styles</a:t>
            </a:r>
          </a:p>
          <a:p>
            <a:pPr lvl="1"/>
            <a:r>
              <a:rPr lang="en-US" dirty="0"/>
              <a:t>Second level</a:t>
            </a:r>
            <a:br>
              <a:rPr lang="en-US" dirty="0"/>
            </a:br>
            <a:endParaRPr lang="en-US" dirty="0"/>
          </a:p>
          <a:p>
            <a:pPr lvl="2"/>
            <a:r>
              <a:rPr lang="en-US" dirty="0"/>
              <a:t>Use this text to explain the element above</a:t>
            </a:r>
          </a:p>
        </p:txBody>
      </p:sp>
      <p:sp>
        <p:nvSpPr>
          <p:cNvPr id="13" name="Content Placeholder 4">
            <a:extLst>
              <a:ext uri="{FF2B5EF4-FFF2-40B4-BE49-F238E27FC236}">
                <a16:creationId xmlns:a16="http://schemas.microsoft.com/office/drawing/2014/main" id="{56C57E23-4491-724E-9510-CDA7B6910474}"/>
              </a:ext>
            </a:extLst>
          </p:cNvPr>
          <p:cNvSpPr>
            <a:spLocks noGrp="1"/>
          </p:cNvSpPr>
          <p:nvPr>
            <p:ph sz="quarter" idx="18"/>
          </p:nvPr>
        </p:nvSpPr>
        <p:spPr>
          <a:xfrm>
            <a:off x="8196506" y="4267200"/>
            <a:ext cx="3379544" cy="1524000"/>
          </a:xfrm>
        </p:spPr>
        <p:txBody>
          <a:bodyPr>
            <a:noAutofit/>
          </a:bodyPr>
          <a:lstStyle>
            <a:lvl1pPr marL="0" indent="0" algn="ctr">
              <a:buNone/>
              <a:defRPr sz="1400" b="1"/>
            </a:lvl1pPr>
            <a:lvl2pPr marL="9525" indent="0" algn="ctr">
              <a:buFont typeface="Arial" panose="020B0604020202020204" pitchFamily="34" charset="0"/>
              <a:buNone/>
              <a:tabLst/>
              <a:defRPr sz="2400" b="0" i="0">
                <a:latin typeface="Times New Roman" panose="02020603050405020304" pitchFamily="18" charset="0"/>
              </a:defRPr>
            </a:lvl2pPr>
            <a:lvl3pPr marL="11113" indent="0" algn="ctr">
              <a:buNone/>
              <a:tabLst/>
              <a:defRPr sz="1100"/>
            </a:lvl3pPr>
            <a:lvl4pPr marL="1371600" indent="0">
              <a:buNone/>
              <a:defRPr sz="1050"/>
            </a:lvl4pPr>
            <a:lvl5pPr marL="1828800" indent="0">
              <a:buNone/>
              <a:defRPr sz="1050"/>
            </a:lvl5pPr>
          </a:lstStyle>
          <a:p>
            <a:pPr lvl="0"/>
            <a:r>
              <a:rPr lang="en-US" dirty="0"/>
              <a:t>Click to edit Master text styles</a:t>
            </a:r>
          </a:p>
          <a:p>
            <a:pPr lvl="1"/>
            <a:r>
              <a:rPr lang="en-US" dirty="0"/>
              <a:t>Second level</a:t>
            </a:r>
            <a:br>
              <a:rPr lang="en-US" dirty="0"/>
            </a:br>
            <a:endParaRPr lang="en-US" dirty="0"/>
          </a:p>
          <a:p>
            <a:pPr lvl="2"/>
            <a:r>
              <a:rPr lang="en-US" dirty="0"/>
              <a:t>Use this text to explain the element above</a:t>
            </a:r>
          </a:p>
        </p:txBody>
      </p:sp>
      <p:sp>
        <p:nvSpPr>
          <p:cNvPr id="8" name="Rectangle 7">
            <a:extLst>
              <a:ext uri="{FF2B5EF4-FFF2-40B4-BE49-F238E27FC236}">
                <a16:creationId xmlns:a16="http://schemas.microsoft.com/office/drawing/2014/main" id="{5792E9B9-320C-014B-838C-624D9C80598C}"/>
              </a:ext>
            </a:extLst>
          </p:cNvPr>
          <p:cNvSpPr/>
          <p:nvPr userDrawn="1"/>
        </p:nvSpPr>
        <p:spPr>
          <a:xfrm>
            <a:off x="0" y="0"/>
            <a:ext cx="12191999" cy="185738"/>
          </a:xfrm>
          <a:prstGeom prst="rect">
            <a:avLst/>
          </a:prstGeom>
          <a:gradFill flip="none" rotWithShape="1">
            <a:gsLst>
              <a:gs pos="3000">
                <a:schemeClr val="accent1"/>
              </a:gs>
              <a:gs pos="100000">
                <a:schemeClr val="accent2"/>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9" name="Rectangle 8">
            <a:extLst>
              <a:ext uri="{FF2B5EF4-FFF2-40B4-BE49-F238E27FC236}">
                <a16:creationId xmlns:a16="http://schemas.microsoft.com/office/drawing/2014/main" id="{CC9D6FA2-3231-574F-8048-7F8BB99764E0}"/>
              </a:ext>
            </a:extLst>
          </p:cNvPr>
          <p:cNvSpPr/>
          <p:nvPr userDrawn="1"/>
        </p:nvSpPr>
        <p:spPr>
          <a:xfrm>
            <a:off x="0" y="495300"/>
            <a:ext cx="100584" cy="76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Tree>
    <p:extLst>
      <p:ext uri="{BB962C8B-B14F-4D97-AF65-F5344CB8AC3E}">
        <p14:creationId xmlns:p14="http://schemas.microsoft.com/office/powerpoint/2010/main" val="4257609332"/>
      </p:ext>
    </p:extLst>
  </p:cSld>
  <p:clrMapOvr>
    <a:masterClrMapping/>
  </p:clrMapOvr>
  <p:extLst>
    <p:ext uri="{DCECCB84-F9BA-43D5-87BE-67443E8EF086}">
      <p15:sldGuideLst xmlns:p15="http://schemas.microsoft.com/office/powerpoint/2012/main">
        <p15:guide id="2" orient="horz" pos="2160">
          <p15:clr>
            <a:srgbClr val="FBAE40"/>
          </p15:clr>
        </p15:guide>
        <p15:guide id="4" orient="horz" pos="792">
          <p15:clr>
            <a:srgbClr val="FBAE40"/>
          </p15:clr>
        </p15:guide>
        <p15:guide id="5" orient="horz" pos="4032">
          <p15:clr>
            <a:srgbClr val="FBAE40"/>
          </p15:clr>
        </p15:guide>
        <p15:guide id="6" pos="2832" userDrawn="1">
          <p15:clr>
            <a:srgbClr val="FBAE40"/>
          </p15:clr>
        </p15:guide>
        <p15:guide id="7" pos="5184" userDrawn="1">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Lead-in Four Blocks Dark">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735480F-7577-0345-A6C0-390BEB194D26}"/>
              </a:ext>
            </a:extLst>
          </p:cNvPr>
          <p:cNvSpPr>
            <a:spLocks noGrp="1"/>
          </p:cNvSpPr>
          <p:nvPr>
            <p:ph type="title" hasCustomPrompt="1"/>
          </p:nvPr>
        </p:nvSpPr>
        <p:spPr>
          <a:xfrm>
            <a:off x="609600" y="495300"/>
            <a:ext cx="10829365" cy="647700"/>
          </a:xfrm>
        </p:spPr>
        <p:txBody>
          <a:bodyPr anchor="t" anchorCtr="0">
            <a:noAutofit/>
          </a:bodyPr>
          <a:lstStyle>
            <a:lvl1pPr>
              <a:defRPr sz="3600" b="0" i="0" spc="0" baseline="0">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3" name="Slide Number Placeholder 2">
            <a:extLst>
              <a:ext uri="{FF2B5EF4-FFF2-40B4-BE49-F238E27FC236}">
                <a16:creationId xmlns:a16="http://schemas.microsoft.com/office/drawing/2014/main" id="{D6395E53-95C5-DB49-B6E6-71E0C80887BF}"/>
              </a:ext>
            </a:extLst>
          </p:cNvP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a:p>
        </p:txBody>
      </p:sp>
      <p:sp>
        <p:nvSpPr>
          <p:cNvPr id="5" name="Content Placeholder 4">
            <a:extLst>
              <a:ext uri="{FF2B5EF4-FFF2-40B4-BE49-F238E27FC236}">
                <a16:creationId xmlns:a16="http://schemas.microsoft.com/office/drawing/2014/main" id="{BDE3AD24-6E9A-444E-B665-5BBF9408BDCD}"/>
              </a:ext>
            </a:extLst>
          </p:cNvPr>
          <p:cNvSpPr>
            <a:spLocks noGrp="1"/>
          </p:cNvSpPr>
          <p:nvPr>
            <p:ph sz="quarter" idx="12"/>
          </p:nvPr>
        </p:nvSpPr>
        <p:spPr>
          <a:xfrm>
            <a:off x="864828" y="2220413"/>
            <a:ext cx="2322309" cy="1524000"/>
          </a:xfrm>
        </p:spPr>
        <p:txBody>
          <a:bodyPr>
            <a:noAutofit/>
          </a:bodyPr>
          <a:lstStyle>
            <a:lvl1pPr marL="0" indent="0">
              <a:lnSpc>
                <a:spcPct val="100000"/>
              </a:lnSpc>
              <a:spcAft>
                <a:spcPts val="300"/>
              </a:spcAft>
              <a:buClr>
                <a:schemeClr val="bg1"/>
              </a:buClr>
              <a:buNone/>
              <a:defRPr sz="1200" b="0">
                <a:solidFill>
                  <a:schemeClr val="bg1"/>
                </a:solidFill>
              </a:defRPr>
            </a:lvl1pPr>
            <a:lvl2pPr marL="177800" indent="-168275">
              <a:lnSpc>
                <a:spcPct val="100000"/>
              </a:lnSpc>
              <a:spcAft>
                <a:spcPts val="300"/>
              </a:spcAft>
              <a:buClr>
                <a:schemeClr val="bg1"/>
              </a:buClr>
              <a:buFont typeface="Arial" panose="020B0604020202020204" pitchFamily="34" charset="0"/>
              <a:buChar char="•"/>
              <a:tabLst/>
              <a:defRPr sz="1100" b="0">
                <a:solidFill>
                  <a:schemeClr val="bg1"/>
                </a:solidFill>
              </a:defRPr>
            </a:lvl2pPr>
            <a:lvl3pPr marL="914400" indent="0">
              <a:buNone/>
              <a:defRPr sz="1100"/>
            </a:lvl3pPr>
            <a:lvl4pPr marL="1371600" indent="0">
              <a:buNone/>
              <a:defRPr sz="1050"/>
            </a:lvl4pPr>
            <a:lvl5pPr marL="1828800" indent="0">
              <a:buNone/>
              <a:defRPr sz="1050"/>
            </a:lvl5pPr>
          </a:lstStyle>
          <a:p>
            <a:pPr lvl="0"/>
            <a:r>
              <a:rPr lang="en-US"/>
              <a:t>Click to edit Master text styles</a:t>
            </a:r>
          </a:p>
          <a:p>
            <a:pPr lvl="1"/>
            <a:r>
              <a:rPr lang="en-US"/>
              <a:t>Second level</a:t>
            </a:r>
          </a:p>
        </p:txBody>
      </p:sp>
      <p:sp>
        <p:nvSpPr>
          <p:cNvPr id="12" name="Text Placeholder 11">
            <a:extLst>
              <a:ext uri="{FF2B5EF4-FFF2-40B4-BE49-F238E27FC236}">
                <a16:creationId xmlns:a16="http://schemas.microsoft.com/office/drawing/2014/main" id="{3F1AC7D4-A57E-9543-83A2-A371CDD9B754}"/>
              </a:ext>
            </a:extLst>
          </p:cNvPr>
          <p:cNvSpPr>
            <a:spLocks noGrp="1"/>
          </p:cNvSpPr>
          <p:nvPr>
            <p:ph type="body" sz="quarter" idx="16" hasCustomPrompt="1"/>
          </p:nvPr>
        </p:nvSpPr>
        <p:spPr>
          <a:xfrm>
            <a:off x="615950" y="1524000"/>
            <a:ext cx="10966450" cy="533400"/>
          </a:xfrm>
        </p:spPr>
        <p:txBody>
          <a:bodyPr>
            <a:normAutofit/>
          </a:bodyPr>
          <a:lstStyle>
            <a:lvl1pPr marL="0" indent="0">
              <a:lnSpc>
                <a:spcPct val="100000"/>
              </a:lnSpc>
              <a:spcBef>
                <a:spcPts val="0"/>
              </a:spcBef>
              <a:spcAft>
                <a:spcPts val="300"/>
              </a:spcAft>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US"/>
              <a:t>Lead-in Thought</a:t>
            </a:r>
          </a:p>
        </p:txBody>
      </p:sp>
      <p:sp>
        <p:nvSpPr>
          <p:cNvPr id="32" name="Content Placeholder 4">
            <a:extLst>
              <a:ext uri="{FF2B5EF4-FFF2-40B4-BE49-F238E27FC236}">
                <a16:creationId xmlns:a16="http://schemas.microsoft.com/office/drawing/2014/main" id="{C185BAAE-A27A-F847-8D2C-61FA415DDFA1}"/>
              </a:ext>
            </a:extLst>
          </p:cNvPr>
          <p:cNvSpPr>
            <a:spLocks noGrp="1"/>
          </p:cNvSpPr>
          <p:nvPr>
            <p:ph sz="quarter" idx="17"/>
          </p:nvPr>
        </p:nvSpPr>
        <p:spPr>
          <a:xfrm>
            <a:off x="6815462" y="2220413"/>
            <a:ext cx="2322309" cy="1524000"/>
          </a:xfrm>
        </p:spPr>
        <p:txBody>
          <a:bodyPr>
            <a:noAutofit/>
          </a:bodyPr>
          <a:lstStyle>
            <a:lvl1pPr marL="0" indent="0">
              <a:lnSpc>
                <a:spcPct val="100000"/>
              </a:lnSpc>
              <a:spcAft>
                <a:spcPts val="300"/>
              </a:spcAft>
              <a:buClr>
                <a:schemeClr val="bg1"/>
              </a:buClr>
              <a:buNone/>
              <a:defRPr sz="1200" b="0">
                <a:solidFill>
                  <a:schemeClr val="bg1"/>
                </a:solidFill>
              </a:defRPr>
            </a:lvl1pPr>
            <a:lvl2pPr marL="177800" indent="-168275">
              <a:lnSpc>
                <a:spcPct val="100000"/>
              </a:lnSpc>
              <a:spcAft>
                <a:spcPts val="300"/>
              </a:spcAft>
              <a:buClr>
                <a:schemeClr val="bg1"/>
              </a:buClr>
              <a:buFont typeface="Arial" panose="020B0604020202020204" pitchFamily="34" charset="0"/>
              <a:buChar char="•"/>
              <a:tabLst/>
              <a:defRPr sz="1100" b="0">
                <a:solidFill>
                  <a:schemeClr val="bg1"/>
                </a:solidFill>
              </a:defRPr>
            </a:lvl2pPr>
            <a:lvl3pPr marL="914400" indent="0">
              <a:buNone/>
              <a:defRPr sz="1100"/>
            </a:lvl3pPr>
            <a:lvl4pPr marL="1371600" indent="0">
              <a:buNone/>
              <a:defRPr sz="1050"/>
            </a:lvl4pPr>
            <a:lvl5pPr marL="1828800" indent="0">
              <a:buNone/>
              <a:defRPr sz="1050"/>
            </a:lvl5pPr>
          </a:lstStyle>
          <a:p>
            <a:pPr lvl="0"/>
            <a:r>
              <a:rPr lang="en-US"/>
              <a:t>Click to edit Master text styles</a:t>
            </a:r>
          </a:p>
          <a:p>
            <a:pPr lvl="1"/>
            <a:r>
              <a:rPr lang="en-US"/>
              <a:t>Second level</a:t>
            </a:r>
          </a:p>
        </p:txBody>
      </p:sp>
      <p:sp>
        <p:nvSpPr>
          <p:cNvPr id="33" name="Content Placeholder 4">
            <a:extLst>
              <a:ext uri="{FF2B5EF4-FFF2-40B4-BE49-F238E27FC236}">
                <a16:creationId xmlns:a16="http://schemas.microsoft.com/office/drawing/2014/main" id="{CECE392A-3D0D-004E-80C1-11E5B3BB2BCC}"/>
              </a:ext>
            </a:extLst>
          </p:cNvPr>
          <p:cNvSpPr>
            <a:spLocks noGrp="1"/>
          </p:cNvSpPr>
          <p:nvPr>
            <p:ph sz="quarter" idx="18"/>
          </p:nvPr>
        </p:nvSpPr>
        <p:spPr>
          <a:xfrm>
            <a:off x="864828" y="4419600"/>
            <a:ext cx="2322309" cy="1524000"/>
          </a:xfrm>
        </p:spPr>
        <p:txBody>
          <a:bodyPr>
            <a:noAutofit/>
          </a:bodyPr>
          <a:lstStyle>
            <a:lvl1pPr marL="0" indent="0">
              <a:lnSpc>
                <a:spcPct val="100000"/>
              </a:lnSpc>
              <a:spcAft>
                <a:spcPts val="300"/>
              </a:spcAft>
              <a:buClr>
                <a:schemeClr val="bg1"/>
              </a:buClr>
              <a:buNone/>
              <a:defRPr sz="1200" b="0">
                <a:solidFill>
                  <a:schemeClr val="bg1"/>
                </a:solidFill>
              </a:defRPr>
            </a:lvl1pPr>
            <a:lvl2pPr marL="177800" indent="-168275">
              <a:lnSpc>
                <a:spcPct val="100000"/>
              </a:lnSpc>
              <a:spcAft>
                <a:spcPts val="300"/>
              </a:spcAft>
              <a:buClr>
                <a:schemeClr val="bg1"/>
              </a:buClr>
              <a:buFont typeface="Arial" panose="020B0604020202020204" pitchFamily="34" charset="0"/>
              <a:buChar char="•"/>
              <a:tabLst/>
              <a:defRPr sz="1100" b="0">
                <a:solidFill>
                  <a:schemeClr val="bg1"/>
                </a:solidFill>
              </a:defRPr>
            </a:lvl2pPr>
            <a:lvl3pPr marL="914400" indent="0">
              <a:buNone/>
              <a:defRPr sz="1100"/>
            </a:lvl3pPr>
            <a:lvl4pPr marL="1371600" indent="0">
              <a:buNone/>
              <a:defRPr sz="1050"/>
            </a:lvl4pPr>
            <a:lvl5pPr marL="1828800" indent="0">
              <a:buNone/>
              <a:defRPr sz="1050"/>
            </a:lvl5pPr>
          </a:lstStyle>
          <a:p>
            <a:pPr lvl="0"/>
            <a:r>
              <a:rPr lang="en-US"/>
              <a:t>Click to edit Master text styles</a:t>
            </a:r>
          </a:p>
          <a:p>
            <a:pPr lvl="1"/>
            <a:r>
              <a:rPr lang="en-US"/>
              <a:t>Second level</a:t>
            </a:r>
          </a:p>
        </p:txBody>
      </p:sp>
      <p:sp>
        <p:nvSpPr>
          <p:cNvPr id="34" name="Content Placeholder 4">
            <a:extLst>
              <a:ext uri="{FF2B5EF4-FFF2-40B4-BE49-F238E27FC236}">
                <a16:creationId xmlns:a16="http://schemas.microsoft.com/office/drawing/2014/main" id="{B41E6866-838A-D64B-88E2-E6862000B77C}"/>
              </a:ext>
            </a:extLst>
          </p:cNvPr>
          <p:cNvSpPr>
            <a:spLocks noGrp="1"/>
          </p:cNvSpPr>
          <p:nvPr>
            <p:ph sz="quarter" idx="19"/>
          </p:nvPr>
        </p:nvSpPr>
        <p:spPr>
          <a:xfrm>
            <a:off x="6815461" y="4419600"/>
            <a:ext cx="2322309" cy="1524000"/>
          </a:xfrm>
        </p:spPr>
        <p:txBody>
          <a:bodyPr>
            <a:noAutofit/>
          </a:bodyPr>
          <a:lstStyle>
            <a:lvl1pPr marL="0" indent="0">
              <a:lnSpc>
                <a:spcPct val="100000"/>
              </a:lnSpc>
              <a:spcAft>
                <a:spcPts val="300"/>
              </a:spcAft>
              <a:buClr>
                <a:schemeClr val="bg1"/>
              </a:buClr>
              <a:buNone/>
              <a:defRPr sz="1200" b="0">
                <a:solidFill>
                  <a:schemeClr val="bg1"/>
                </a:solidFill>
              </a:defRPr>
            </a:lvl1pPr>
            <a:lvl2pPr marL="177800" indent="-168275">
              <a:lnSpc>
                <a:spcPct val="100000"/>
              </a:lnSpc>
              <a:spcAft>
                <a:spcPts val="300"/>
              </a:spcAft>
              <a:buClr>
                <a:schemeClr val="bg1"/>
              </a:buClr>
              <a:buFont typeface="Arial" panose="020B0604020202020204" pitchFamily="34" charset="0"/>
              <a:buChar char="•"/>
              <a:tabLst/>
              <a:defRPr sz="1100" b="0">
                <a:solidFill>
                  <a:schemeClr val="bg1"/>
                </a:solidFill>
              </a:defRPr>
            </a:lvl2pPr>
            <a:lvl3pPr marL="914400" indent="0">
              <a:buNone/>
              <a:defRPr sz="1100"/>
            </a:lvl3pPr>
            <a:lvl4pPr marL="1371600" indent="0">
              <a:buNone/>
              <a:defRPr sz="1050"/>
            </a:lvl4pPr>
            <a:lvl5pPr marL="1828800" indent="0">
              <a:buNone/>
              <a:defRPr sz="1050"/>
            </a:lvl5pPr>
          </a:lstStyle>
          <a:p>
            <a:pPr lvl="0"/>
            <a:r>
              <a:rPr lang="en-US"/>
              <a:t>Click to edit Master text styles</a:t>
            </a:r>
          </a:p>
          <a:p>
            <a:pPr lvl="1"/>
            <a:r>
              <a:rPr lang="en-US"/>
              <a:t>Second level</a:t>
            </a:r>
          </a:p>
        </p:txBody>
      </p:sp>
      <p:pic>
        <p:nvPicPr>
          <p:cNvPr id="40" name="Picture 39" descr="A picture containing text&#10;&#10;Description automatically generated">
            <a:extLst>
              <a:ext uri="{FF2B5EF4-FFF2-40B4-BE49-F238E27FC236}">
                <a16:creationId xmlns:a16="http://schemas.microsoft.com/office/drawing/2014/main" id="{BCF33F24-F628-3649-BB99-C435C2224606}"/>
              </a:ext>
            </a:extLst>
          </p:cNvPr>
          <p:cNvPicPr>
            <a:picLocks noChangeAspect="1"/>
          </p:cNvPicPr>
          <p:nvPr userDrawn="1"/>
        </p:nvPicPr>
        <p:blipFill>
          <a:blip r:embed="rId2"/>
          <a:stretch>
            <a:fillRect/>
          </a:stretch>
        </p:blipFill>
        <p:spPr>
          <a:xfrm>
            <a:off x="10934700" y="495300"/>
            <a:ext cx="647700" cy="647700"/>
          </a:xfrm>
          <a:prstGeom prst="rect">
            <a:avLst/>
          </a:prstGeom>
        </p:spPr>
      </p:pic>
      <p:sp>
        <p:nvSpPr>
          <p:cNvPr id="10" name="Rectangle 9">
            <a:extLst>
              <a:ext uri="{FF2B5EF4-FFF2-40B4-BE49-F238E27FC236}">
                <a16:creationId xmlns:a16="http://schemas.microsoft.com/office/drawing/2014/main" id="{ED4709A2-5B30-EC46-8130-9C5B4F2C52B3}"/>
              </a:ext>
            </a:extLst>
          </p:cNvPr>
          <p:cNvSpPr/>
          <p:nvPr userDrawn="1"/>
        </p:nvSpPr>
        <p:spPr>
          <a:xfrm>
            <a:off x="0" y="0"/>
            <a:ext cx="12191999" cy="185738"/>
          </a:xfrm>
          <a:prstGeom prst="rect">
            <a:avLst/>
          </a:prstGeom>
          <a:gradFill flip="none" rotWithShape="1">
            <a:gsLst>
              <a:gs pos="3000">
                <a:schemeClr val="accent1"/>
              </a:gs>
              <a:gs pos="100000">
                <a:schemeClr val="accent2"/>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11" name="Rectangle 10">
            <a:extLst>
              <a:ext uri="{FF2B5EF4-FFF2-40B4-BE49-F238E27FC236}">
                <a16:creationId xmlns:a16="http://schemas.microsoft.com/office/drawing/2014/main" id="{0D07BFC6-002E-7349-87CC-24CF160872E2}"/>
              </a:ext>
            </a:extLst>
          </p:cNvPr>
          <p:cNvSpPr/>
          <p:nvPr userDrawn="1"/>
        </p:nvSpPr>
        <p:spPr>
          <a:xfrm>
            <a:off x="0" y="495300"/>
            <a:ext cx="100584" cy="76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Tree>
    <p:extLst>
      <p:ext uri="{BB962C8B-B14F-4D97-AF65-F5344CB8AC3E}">
        <p14:creationId xmlns:p14="http://schemas.microsoft.com/office/powerpoint/2010/main" val="2581020451"/>
      </p:ext>
    </p:extLst>
  </p:cSld>
  <p:clrMapOvr>
    <a:masterClrMapping/>
  </p:clrMapOvr>
  <p:extLst>
    <p:ext uri="{DCECCB84-F9BA-43D5-87BE-67443E8EF086}">
      <p15:sldGuideLst xmlns:p15="http://schemas.microsoft.com/office/powerpoint/2012/main">
        <p15:guide id="2" orient="horz" pos="2160">
          <p15:clr>
            <a:srgbClr val="FBAE40"/>
          </p15:clr>
        </p15:guide>
        <p15:guide id="4" orient="horz" pos="792">
          <p15:clr>
            <a:srgbClr val="FBAE40"/>
          </p15:clr>
        </p15:guide>
        <p15:guide id="5" orient="horz" pos="4032">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Lead-in Four Blocks Ligh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735480F-7577-0345-A6C0-390BEB194D26}"/>
              </a:ext>
            </a:extLst>
          </p:cNvPr>
          <p:cNvSpPr>
            <a:spLocks noGrp="1"/>
          </p:cNvSpPr>
          <p:nvPr>
            <p:ph type="title" hasCustomPrompt="1"/>
          </p:nvPr>
        </p:nvSpPr>
        <p:spPr>
          <a:xfrm>
            <a:off x="609600" y="495300"/>
            <a:ext cx="10829365" cy="647700"/>
          </a:xfrm>
        </p:spPr>
        <p:txBody>
          <a:bodyPr anchor="t" anchorCtr="0">
            <a:noAutofit/>
          </a:bodyPr>
          <a:lstStyle>
            <a:lvl1pPr>
              <a:defRPr sz="3600" b="0" i="0" spc="0" baseline="0">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3" name="Slide Number Placeholder 2">
            <a:extLst>
              <a:ext uri="{FF2B5EF4-FFF2-40B4-BE49-F238E27FC236}">
                <a16:creationId xmlns:a16="http://schemas.microsoft.com/office/drawing/2014/main" id="{D6395E53-95C5-DB49-B6E6-71E0C80887BF}"/>
              </a:ext>
            </a:extLst>
          </p:cNvP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a:p>
        </p:txBody>
      </p:sp>
      <p:sp>
        <p:nvSpPr>
          <p:cNvPr id="5" name="Content Placeholder 4">
            <a:extLst>
              <a:ext uri="{FF2B5EF4-FFF2-40B4-BE49-F238E27FC236}">
                <a16:creationId xmlns:a16="http://schemas.microsoft.com/office/drawing/2014/main" id="{BDE3AD24-6E9A-444E-B665-5BBF9408BDCD}"/>
              </a:ext>
            </a:extLst>
          </p:cNvPr>
          <p:cNvSpPr>
            <a:spLocks noGrp="1"/>
          </p:cNvSpPr>
          <p:nvPr>
            <p:ph sz="quarter" idx="12"/>
          </p:nvPr>
        </p:nvSpPr>
        <p:spPr>
          <a:xfrm>
            <a:off x="864828" y="2220413"/>
            <a:ext cx="2322309" cy="1524000"/>
          </a:xfrm>
        </p:spPr>
        <p:txBody>
          <a:bodyPr>
            <a:noAutofit/>
          </a:bodyPr>
          <a:lstStyle>
            <a:lvl1pPr marL="0" indent="0">
              <a:lnSpc>
                <a:spcPct val="100000"/>
              </a:lnSpc>
              <a:spcAft>
                <a:spcPts val="300"/>
              </a:spcAft>
              <a:buClr>
                <a:schemeClr val="tx1"/>
              </a:buClr>
              <a:buNone/>
              <a:defRPr sz="1200" b="0">
                <a:solidFill>
                  <a:schemeClr val="tx1"/>
                </a:solidFill>
              </a:defRPr>
            </a:lvl1pPr>
            <a:lvl2pPr marL="177800" indent="-168275">
              <a:lnSpc>
                <a:spcPct val="100000"/>
              </a:lnSpc>
              <a:spcAft>
                <a:spcPts val="300"/>
              </a:spcAft>
              <a:buClr>
                <a:schemeClr val="tx1"/>
              </a:buClr>
              <a:buFont typeface="Arial" panose="020B0604020202020204" pitchFamily="34" charset="0"/>
              <a:buChar char="•"/>
              <a:tabLst/>
              <a:defRPr sz="1100" b="0">
                <a:solidFill>
                  <a:schemeClr val="tx1"/>
                </a:solidFill>
              </a:defRPr>
            </a:lvl2pPr>
            <a:lvl3pPr marL="914400" indent="0">
              <a:buNone/>
              <a:defRPr sz="1100"/>
            </a:lvl3pPr>
            <a:lvl4pPr marL="1371600" indent="0">
              <a:buNone/>
              <a:defRPr sz="1050"/>
            </a:lvl4pPr>
            <a:lvl5pPr marL="1828800" indent="0">
              <a:buNone/>
              <a:defRPr sz="1050"/>
            </a:lvl5pPr>
          </a:lstStyle>
          <a:p>
            <a:pPr lvl="0"/>
            <a:r>
              <a:rPr lang="en-US"/>
              <a:t>Click to edit Master text styles</a:t>
            </a:r>
          </a:p>
          <a:p>
            <a:pPr lvl="1"/>
            <a:r>
              <a:rPr lang="en-US"/>
              <a:t>Second level</a:t>
            </a:r>
          </a:p>
        </p:txBody>
      </p:sp>
      <p:sp>
        <p:nvSpPr>
          <p:cNvPr id="12" name="Text Placeholder 11">
            <a:extLst>
              <a:ext uri="{FF2B5EF4-FFF2-40B4-BE49-F238E27FC236}">
                <a16:creationId xmlns:a16="http://schemas.microsoft.com/office/drawing/2014/main" id="{3F1AC7D4-A57E-9543-83A2-A371CDD9B754}"/>
              </a:ext>
            </a:extLst>
          </p:cNvPr>
          <p:cNvSpPr>
            <a:spLocks noGrp="1"/>
          </p:cNvSpPr>
          <p:nvPr>
            <p:ph type="body" sz="quarter" idx="16" hasCustomPrompt="1"/>
          </p:nvPr>
        </p:nvSpPr>
        <p:spPr>
          <a:xfrm>
            <a:off x="615950" y="1524000"/>
            <a:ext cx="10966450" cy="533400"/>
          </a:xfrm>
        </p:spPr>
        <p:txBody>
          <a:bodyPr>
            <a:normAutofit/>
          </a:bodyPr>
          <a:lstStyle>
            <a:lvl1pPr marL="0" indent="0">
              <a:lnSpc>
                <a:spcPct val="100000"/>
              </a:lnSpc>
              <a:spcBef>
                <a:spcPts val="0"/>
              </a:spcBef>
              <a:spcAft>
                <a:spcPts val="300"/>
              </a:spcAft>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US"/>
              <a:t>Lead-in Thought</a:t>
            </a:r>
          </a:p>
        </p:txBody>
      </p:sp>
      <p:sp>
        <p:nvSpPr>
          <p:cNvPr id="32" name="Content Placeholder 4">
            <a:extLst>
              <a:ext uri="{FF2B5EF4-FFF2-40B4-BE49-F238E27FC236}">
                <a16:creationId xmlns:a16="http://schemas.microsoft.com/office/drawing/2014/main" id="{C185BAAE-A27A-F847-8D2C-61FA415DDFA1}"/>
              </a:ext>
            </a:extLst>
          </p:cNvPr>
          <p:cNvSpPr>
            <a:spLocks noGrp="1"/>
          </p:cNvSpPr>
          <p:nvPr>
            <p:ph sz="quarter" idx="17"/>
          </p:nvPr>
        </p:nvSpPr>
        <p:spPr>
          <a:xfrm>
            <a:off x="6815462" y="2220413"/>
            <a:ext cx="2322309" cy="1524000"/>
          </a:xfrm>
        </p:spPr>
        <p:txBody>
          <a:bodyPr>
            <a:noAutofit/>
          </a:bodyPr>
          <a:lstStyle>
            <a:lvl1pPr marL="0" indent="0">
              <a:lnSpc>
                <a:spcPct val="100000"/>
              </a:lnSpc>
              <a:spcAft>
                <a:spcPts val="300"/>
              </a:spcAft>
              <a:buClr>
                <a:schemeClr val="tx1"/>
              </a:buClr>
              <a:buNone/>
              <a:defRPr sz="1200" b="0">
                <a:solidFill>
                  <a:schemeClr val="tx1"/>
                </a:solidFill>
              </a:defRPr>
            </a:lvl1pPr>
            <a:lvl2pPr marL="177800" indent="-168275">
              <a:lnSpc>
                <a:spcPct val="100000"/>
              </a:lnSpc>
              <a:spcAft>
                <a:spcPts val="300"/>
              </a:spcAft>
              <a:buClr>
                <a:schemeClr val="tx1"/>
              </a:buClr>
              <a:buFont typeface="Arial" panose="020B0604020202020204" pitchFamily="34" charset="0"/>
              <a:buChar char="•"/>
              <a:tabLst/>
              <a:defRPr sz="1100" b="0">
                <a:solidFill>
                  <a:schemeClr val="tx1"/>
                </a:solidFill>
              </a:defRPr>
            </a:lvl2pPr>
            <a:lvl3pPr marL="914400" indent="0">
              <a:buNone/>
              <a:defRPr sz="1100"/>
            </a:lvl3pPr>
            <a:lvl4pPr marL="1371600" indent="0">
              <a:buNone/>
              <a:defRPr sz="1050"/>
            </a:lvl4pPr>
            <a:lvl5pPr marL="1828800" indent="0">
              <a:buNone/>
              <a:defRPr sz="1050"/>
            </a:lvl5pPr>
          </a:lstStyle>
          <a:p>
            <a:pPr lvl="0"/>
            <a:r>
              <a:rPr lang="en-US"/>
              <a:t>Click to edit Master text styles</a:t>
            </a:r>
          </a:p>
          <a:p>
            <a:pPr lvl="1"/>
            <a:r>
              <a:rPr lang="en-US"/>
              <a:t>Second level</a:t>
            </a:r>
          </a:p>
        </p:txBody>
      </p:sp>
      <p:sp>
        <p:nvSpPr>
          <p:cNvPr id="33" name="Content Placeholder 4">
            <a:extLst>
              <a:ext uri="{FF2B5EF4-FFF2-40B4-BE49-F238E27FC236}">
                <a16:creationId xmlns:a16="http://schemas.microsoft.com/office/drawing/2014/main" id="{CECE392A-3D0D-004E-80C1-11E5B3BB2BCC}"/>
              </a:ext>
            </a:extLst>
          </p:cNvPr>
          <p:cNvSpPr>
            <a:spLocks noGrp="1"/>
          </p:cNvSpPr>
          <p:nvPr>
            <p:ph sz="quarter" idx="18"/>
          </p:nvPr>
        </p:nvSpPr>
        <p:spPr>
          <a:xfrm>
            <a:off x="864828" y="4419600"/>
            <a:ext cx="2322309" cy="1524000"/>
          </a:xfrm>
        </p:spPr>
        <p:txBody>
          <a:bodyPr>
            <a:noAutofit/>
          </a:bodyPr>
          <a:lstStyle>
            <a:lvl1pPr marL="0" indent="0">
              <a:lnSpc>
                <a:spcPct val="100000"/>
              </a:lnSpc>
              <a:spcAft>
                <a:spcPts val="300"/>
              </a:spcAft>
              <a:buClr>
                <a:schemeClr val="tx1"/>
              </a:buClr>
              <a:buNone/>
              <a:defRPr sz="1200" b="0">
                <a:solidFill>
                  <a:schemeClr val="tx1"/>
                </a:solidFill>
              </a:defRPr>
            </a:lvl1pPr>
            <a:lvl2pPr marL="177800" indent="-168275">
              <a:lnSpc>
                <a:spcPct val="100000"/>
              </a:lnSpc>
              <a:spcAft>
                <a:spcPts val="300"/>
              </a:spcAft>
              <a:buClr>
                <a:schemeClr val="tx1"/>
              </a:buClr>
              <a:buFont typeface="Arial" panose="020B0604020202020204" pitchFamily="34" charset="0"/>
              <a:buChar char="•"/>
              <a:tabLst/>
              <a:defRPr sz="1100" b="0">
                <a:solidFill>
                  <a:schemeClr val="tx1"/>
                </a:solidFill>
              </a:defRPr>
            </a:lvl2pPr>
            <a:lvl3pPr marL="914400" indent="0">
              <a:buNone/>
              <a:defRPr sz="1100"/>
            </a:lvl3pPr>
            <a:lvl4pPr marL="1371600" indent="0">
              <a:buNone/>
              <a:defRPr sz="1050"/>
            </a:lvl4pPr>
            <a:lvl5pPr marL="1828800" indent="0">
              <a:buNone/>
              <a:defRPr sz="1050"/>
            </a:lvl5pPr>
          </a:lstStyle>
          <a:p>
            <a:pPr lvl="0"/>
            <a:r>
              <a:rPr lang="en-US"/>
              <a:t>Click to edit Master text styles</a:t>
            </a:r>
          </a:p>
          <a:p>
            <a:pPr lvl="1"/>
            <a:r>
              <a:rPr lang="en-US"/>
              <a:t>Second level</a:t>
            </a:r>
          </a:p>
        </p:txBody>
      </p:sp>
      <p:sp>
        <p:nvSpPr>
          <p:cNvPr id="34" name="Content Placeholder 4">
            <a:extLst>
              <a:ext uri="{FF2B5EF4-FFF2-40B4-BE49-F238E27FC236}">
                <a16:creationId xmlns:a16="http://schemas.microsoft.com/office/drawing/2014/main" id="{B41E6866-838A-D64B-88E2-E6862000B77C}"/>
              </a:ext>
            </a:extLst>
          </p:cNvPr>
          <p:cNvSpPr>
            <a:spLocks noGrp="1"/>
          </p:cNvSpPr>
          <p:nvPr>
            <p:ph sz="quarter" idx="19"/>
          </p:nvPr>
        </p:nvSpPr>
        <p:spPr>
          <a:xfrm>
            <a:off x="6815461" y="4419600"/>
            <a:ext cx="2322309" cy="1524000"/>
          </a:xfrm>
        </p:spPr>
        <p:txBody>
          <a:bodyPr>
            <a:noAutofit/>
          </a:bodyPr>
          <a:lstStyle>
            <a:lvl1pPr marL="0" indent="0">
              <a:lnSpc>
                <a:spcPct val="100000"/>
              </a:lnSpc>
              <a:spcAft>
                <a:spcPts val="300"/>
              </a:spcAft>
              <a:buClr>
                <a:schemeClr val="tx1"/>
              </a:buClr>
              <a:buNone/>
              <a:defRPr sz="1200" b="0">
                <a:solidFill>
                  <a:schemeClr val="tx1"/>
                </a:solidFill>
              </a:defRPr>
            </a:lvl1pPr>
            <a:lvl2pPr marL="177800" indent="-168275">
              <a:lnSpc>
                <a:spcPct val="100000"/>
              </a:lnSpc>
              <a:spcAft>
                <a:spcPts val="300"/>
              </a:spcAft>
              <a:buClr>
                <a:schemeClr val="tx1"/>
              </a:buClr>
              <a:buFont typeface="Arial" panose="020B0604020202020204" pitchFamily="34" charset="0"/>
              <a:buChar char="•"/>
              <a:tabLst/>
              <a:defRPr sz="1100" b="0">
                <a:solidFill>
                  <a:schemeClr val="tx1"/>
                </a:solidFill>
              </a:defRPr>
            </a:lvl2pPr>
            <a:lvl3pPr marL="914400" indent="0">
              <a:buNone/>
              <a:defRPr sz="1100"/>
            </a:lvl3pPr>
            <a:lvl4pPr marL="1371600" indent="0">
              <a:buNone/>
              <a:defRPr sz="1050"/>
            </a:lvl4pPr>
            <a:lvl5pPr marL="1828800" indent="0">
              <a:buNone/>
              <a:defRPr sz="1050"/>
            </a:lvl5pPr>
          </a:lstStyle>
          <a:p>
            <a:pPr lvl="0"/>
            <a:r>
              <a:rPr lang="en-US"/>
              <a:t>Click to edit Master text styles</a:t>
            </a:r>
          </a:p>
          <a:p>
            <a:pPr lvl="1"/>
            <a:r>
              <a:rPr lang="en-US"/>
              <a:t>Second level</a:t>
            </a:r>
          </a:p>
        </p:txBody>
      </p:sp>
      <p:sp>
        <p:nvSpPr>
          <p:cNvPr id="9" name="Rectangle 8">
            <a:extLst>
              <a:ext uri="{FF2B5EF4-FFF2-40B4-BE49-F238E27FC236}">
                <a16:creationId xmlns:a16="http://schemas.microsoft.com/office/drawing/2014/main" id="{73C9F087-C940-394C-B70A-CA219982C2EE}"/>
              </a:ext>
            </a:extLst>
          </p:cNvPr>
          <p:cNvSpPr/>
          <p:nvPr userDrawn="1"/>
        </p:nvSpPr>
        <p:spPr>
          <a:xfrm>
            <a:off x="0" y="0"/>
            <a:ext cx="12191999" cy="185738"/>
          </a:xfrm>
          <a:prstGeom prst="rect">
            <a:avLst/>
          </a:prstGeom>
          <a:gradFill flip="none" rotWithShape="1">
            <a:gsLst>
              <a:gs pos="3000">
                <a:schemeClr val="accent1"/>
              </a:gs>
              <a:gs pos="100000">
                <a:schemeClr val="accent2"/>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10" name="Rectangle 9">
            <a:extLst>
              <a:ext uri="{FF2B5EF4-FFF2-40B4-BE49-F238E27FC236}">
                <a16:creationId xmlns:a16="http://schemas.microsoft.com/office/drawing/2014/main" id="{00A48441-E41C-4B45-AFF0-DF1B02386EE3}"/>
              </a:ext>
            </a:extLst>
          </p:cNvPr>
          <p:cNvSpPr/>
          <p:nvPr userDrawn="1"/>
        </p:nvSpPr>
        <p:spPr>
          <a:xfrm>
            <a:off x="0" y="495300"/>
            <a:ext cx="100584" cy="76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Tree>
    <p:extLst>
      <p:ext uri="{BB962C8B-B14F-4D97-AF65-F5344CB8AC3E}">
        <p14:creationId xmlns:p14="http://schemas.microsoft.com/office/powerpoint/2010/main" val="3931990943"/>
      </p:ext>
    </p:extLst>
  </p:cSld>
  <p:clrMapOvr>
    <a:masterClrMapping/>
  </p:clrMapOvr>
  <p:extLst>
    <p:ext uri="{DCECCB84-F9BA-43D5-87BE-67443E8EF086}">
      <p15:sldGuideLst xmlns:p15="http://schemas.microsoft.com/office/powerpoint/2012/main">
        <p15:guide id="2" orient="horz" pos="2160">
          <p15:clr>
            <a:srgbClr val="FBAE40"/>
          </p15:clr>
        </p15:guide>
        <p15:guide id="4" orient="horz" pos="792">
          <p15:clr>
            <a:srgbClr val="FBAE40"/>
          </p15:clr>
        </p15:guide>
        <p15:guide id="5" orient="horz" pos="4032">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with three wide colored boxe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735480F-7577-0345-A6C0-390BEB194D26}"/>
              </a:ext>
            </a:extLst>
          </p:cNvPr>
          <p:cNvSpPr>
            <a:spLocks noGrp="1"/>
          </p:cNvSpPr>
          <p:nvPr>
            <p:ph type="title" hasCustomPrompt="1"/>
          </p:nvPr>
        </p:nvSpPr>
        <p:spPr>
          <a:xfrm>
            <a:off x="609600" y="495300"/>
            <a:ext cx="10829365" cy="647700"/>
          </a:xfrm>
        </p:spPr>
        <p:txBody>
          <a:bodyPr anchor="t" anchorCtr="0">
            <a:noAutofit/>
          </a:bodyPr>
          <a:lstStyle>
            <a:lvl1pPr>
              <a:defRPr sz="3600" b="0" i="0" spc="0" baseline="0">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3" name="Slide Number Placeholder 2">
            <a:extLst>
              <a:ext uri="{FF2B5EF4-FFF2-40B4-BE49-F238E27FC236}">
                <a16:creationId xmlns:a16="http://schemas.microsoft.com/office/drawing/2014/main" id="{D6395E53-95C5-DB49-B6E6-71E0C80887BF}"/>
              </a:ext>
            </a:extLst>
          </p:cNvP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a:p>
        </p:txBody>
      </p:sp>
      <p:sp>
        <p:nvSpPr>
          <p:cNvPr id="6" name="Content Placeholder 5">
            <a:extLst>
              <a:ext uri="{FF2B5EF4-FFF2-40B4-BE49-F238E27FC236}">
                <a16:creationId xmlns:a16="http://schemas.microsoft.com/office/drawing/2014/main" id="{611F372B-CF0F-D143-B9FF-A63CB9573E5D}"/>
              </a:ext>
            </a:extLst>
          </p:cNvPr>
          <p:cNvSpPr>
            <a:spLocks noGrp="1"/>
          </p:cNvSpPr>
          <p:nvPr>
            <p:ph sz="quarter" idx="12" hasCustomPrompt="1"/>
          </p:nvPr>
        </p:nvSpPr>
        <p:spPr>
          <a:xfrm>
            <a:off x="914400" y="1752600"/>
            <a:ext cx="396875" cy="565150"/>
          </a:xfrm>
        </p:spPr>
        <p:txBody>
          <a:bodyPr>
            <a:noAutofit/>
          </a:bodyPr>
          <a:lstStyle>
            <a:lvl1pPr marL="0" indent="0">
              <a:buNone/>
              <a:defRPr sz="4800" b="0" i="0">
                <a:latin typeface="Times New Roman" panose="02020603050405020304" pitchFamily="18" charset="0"/>
              </a:defRPr>
            </a:lvl1pPr>
          </a:lstStyle>
          <a:p>
            <a:pPr lvl="0"/>
            <a:r>
              <a:rPr lang="en-US" dirty="0"/>
              <a:t>1</a:t>
            </a:r>
          </a:p>
        </p:txBody>
      </p:sp>
      <p:sp>
        <p:nvSpPr>
          <p:cNvPr id="8" name="Content Placeholder 7">
            <a:extLst>
              <a:ext uri="{FF2B5EF4-FFF2-40B4-BE49-F238E27FC236}">
                <a16:creationId xmlns:a16="http://schemas.microsoft.com/office/drawing/2014/main" id="{D36BC316-6F0B-BE48-9274-17EB6411CB37}"/>
              </a:ext>
            </a:extLst>
          </p:cNvPr>
          <p:cNvSpPr>
            <a:spLocks noGrp="1"/>
          </p:cNvSpPr>
          <p:nvPr>
            <p:ph sz="quarter" idx="13" hasCustomPrompt="1"/>
          </p:nvPr>
        </p:nvSpPr>
        <p:spPr>
          <a:xfrm>
            <a:off x="1498004" y="1841509"/>
            <a:ext cx="5436195" cy="887413"/>
          </a:xfrm>
        </p:spPr>
        <p:txBody>
          <a:bodyPr/>
          <a:lstStyle>
            <a:lvl1pPr marL="0" indent="0">
              <a:lnSpc>
                <a:spcPct val="100000"/>
              </a:lnSpc>
              <a:spcBef>
                <a:spcPts val="0"/>
              </a:spcBef>
              <a:spcAft>
                <a:spcPts val="300"/>
              </a:spcAft>
              <a:buNone/>
              <a:defRPr sz="1400" b="0"/>
            </a:lvl1pPr>
            <a:lvl2pPr marL="115888" indent="-109538">
              <a:buClr>
                <a:schemeClr val="tx1"/>
              </a:buClr>
              <a:tabLst/>
              <a:defRPr sz="1200"/>
            </a:lvl2pPr>
          </a:lstStyle>
          <a:p>
            <a:pPr lvl="0"/>
            <a:r>
              <a:rPr lang="en-US"/>
              <a:t>Use this text box to share an important idea that should be addressed</a:t>
            </a:r>
          </a:p>
          <a:p>
            <a:pPr lvl="1"/>
            <a:r>
              <a:rPr lang="en-US"/>
              <a:t>Second level</a:t>
            </a:r>
          </a:p>
        </p:txBody>
      </p:sp>
      <p:sp>
        <p:nvSpPr>
          <p:cNvPr id="53" name="Content Placeholder 5">
            <a:extLst>
              <a:ext uri="{FF2B5EF4-FFF2-40B4-BE49-F238E27FC236}">
                <a16:creationId xmlns:a16="http://schemas.microsoft.com/office/drawing/2014/main" id="{7B0FB2FC-62C7-EB4F-A95B-81A1E6D7F865}"/>
              </a:ext>
            </a:extLst>
          </p:cNvPr>
          <p:cNvSpPr>
            <a:spLocks noGrp="1"/>
          </p:cNvSpPr>
          <p:nvPr>
            <p:ph sz="quarter" idx="22" hasCustomPrompt="1"/>
          </p:nvPr>
        </p:nvSpPr>
        <p:spPr>
          <a:xfrm>
            <a:off x="914400" y="3265142"/>
            <a:ext cx="396875" cy="565150"/>
          </a:xfrm>
        </p:spPr>
        <p:txBody>
          <a:bodyPr>
            <a:noAutofit/>
          </a:bodyPr>
          <a:lstStyle>
            <a:lvl1pPr marL="0" indent="0">
              <a:buNone/>
              <a:defRPr sz="4800" b="0" i="0">
                <a:latin typeface="Times New Roman" panose="02020603050405020304" pitchFamily="18" charset="0"/>
              </a:defRPr>
            </a:lvl1pPr>
          </a:lstStyle>
          <a:p>
            <a:pPr lvl="0"/>
            <a:r>
              <a:rPr lang="en-US" dirty="0"/>
              <a:t>2</a:t>
            </a:r>
          </a:p>
        </p:txBody>
      </p:sp>
      <p:sp>
        <p:nvSpPr>
          <p:cNvPr id="54" name="Content Placeholder 7">
            <a:extLst>
              <a:ext uri="{FF2B5EF4-FFF2-40B4-BE49-F238E27FC236}">
                <a16:creationId xmlns:a16="http://schemas.microsoft.com/office/drawing/2014/main" id="{EEB0BD9B-A4B0-EE4F-9BAA-92A1F5FC9E0F}"/>
              </a:ext>
            </a:extLst>
          </p:cNvPr>
          <p:cNvSpPr>
            <a:spLocks noGrp="1"/>
          </p:cNvSpPr>
          <p:nvPr>
            <p:ph sz="quarter" idx="23" hasCustomPrompt="1"/>
          </p:nvPr>
        </p:nvSpPr>
        <p:spPr>
          <a:xfrm>
            <a:off x="1498004" y="3354051"/>
            <a:ext cx="5436195" cy="887413"/>
          </a:xfrm>
        </p:spPr>
        <p:txBody>
          <a:bodyPr/>
          <a:lstStyle>
            <a:lvl1pPr marL="0" indent="0">
              <a:lnSpc>
                <a:spcPct val="100000"/>
              </a:lnSpc>
              <a:spcBef>
                <a:spcPts val="0"/>
              </a:spcBef>
              <a:spcAft>
                <a:spcPts val="300"/>
              </a:spcAft>
              <a:buNone/>
              <a:defRPr sz="1400" b="0"/>
            </a:lvl1pPr>
            <a:lvl2pPr marL="115888" indent="-109538">
              <a:buClr>
                <a:schemeClr val="tx1"/>
              </a:buClr>
              <a:tabLst/>
              <a:defRPr sz="1200"/>
            </a:lvl2pPr>
          </a:lstStyle>
          <a:p>
            <a:pPr lvl="0"/>
            <a:r>
              <a:rPr lang="en-US"/>
              <a:t>Use this text box to share an important idea that should be addressed</a:t>
            </a:r>
          </a:p>
          <a:p>
            <a:pPr lvl="1"/>
            <a:r>
              <a:rPr lang="en-US"/>
              <a:t>Second level</a:t>
            </a:r>
          </a:p>
        </p:txBody>
      </p:sp>
      <p:sp>
        <p:nvSpPr>
          <p:cNvPr id="55" name="Content Placeholder 5">
            <a:extLst>
              <a:ext uri="{FF2B5EF4-FFF2-40B4-BE49-F238E27FC236}">
                <a16:creationId xmlns:a16="http://schemas.microsoft.com/office/drawing/2014/main" id="{5DB9CB79-023E-EA4A-A1C3-0C1CA83ED09B}"/>
              </a:ext>
            </a:extLst>
          </p:cNvPr>
          <p:cNvSpPr>
            <a:spLocks noGrp="1"/>
          </p:cNvSpPr>
          <p:nvPr>
            <p:ph sz="quarter" idx="24" hasCustomPrompt="1"/>
          </p:nvPr>
        </p:nvSpPr>
        <p:spPr>
          <a:xfrm>
            <a:off x="914400" y="4763933"/>
            <a:ext cx="396875" cy="565150"/>
          </a:xfrm>
        </p:spPr>
        <p:txBody>
          <a:bodyPr>
            <a:noAutofit/>
          </a:bodyPr>
          <a:lstStyle>
            <a:lvl1pPr marL="0" indent="0">
              <a:buNone/>
              <a:defRPr sz="4800" b="0" i="0">
                <a:latin typeface="Times New Roman" panose="02020603050405020304" pitchFamily="18" charset="0"/>
              </a:defRPr>
            </a:lvl1pPr>
          </a:lstStyle>
          <a:p>
            <a:pPr lvl="0"/>
            <a:r>
              <a:rPr lang="en-US" dirty="0"/>
              <a:t>2</a:t>
            </a:r>
          </a:p>
        </p:txBody>
      </p:sp>
      <p:sp>
        <p:nvSpPr>
          <p:cNvPr id="56" name="Content Placeholder 7">
            <a:extLst>
              <a:ext uri="{FF2B5EF4-FFF2-40B4-BE49-F238E27FC236}">
                <a16:creationId xmlns:a16="http://schemas.microsoft.com/office/drawing/2014/main" id="{B2A58627-E237-174C-B8DC-CDB58D3B6B60}"/>
              </a:ext>
            </a:extLst>
          </p:cNvPr>
          <p:cNvSpPr>
            <a:spLocks noGrp="1"/>
          </p:cNvSpPr>
          <p:nvPr>
            <p:ph sz="quarter" idx="25" hasCustomPrompt="1"/>
          </p:nvPr>
        </p:nvSpPr>
        <p:spPr>
          <a:xfrm>
            <a:off x="1498004" y="4852842"/>
            <a:ext cx="5436195" cy="887413"/>
          </a:xfrm>
        </p:spPr>
        <p:txBody>
          <a:bodyPr/>
          <a:lstStyle>
            <a:lvl1pPr marL="0" indent="0">
              <a:buNone/>
              <a:defRPr sz="1400" b="0"/>
            </a:lvl1pPr>
            <a:lvl2pPr marL="115888" indent="-109538">
              <a:buClr>
                <a:schemeClr val="tx1"/>
              </a:buClr>
              <a:tabLst/>
              <a:defRPr sz="1200"/>
            </a:lvl2pPr>
          </a:lstStyle>
          <a:p>
            <a:pPr lvl="0"/>
            <a:r>
              <a:rPr lang="en-US"/>
              <a:t>Use this text box to share an important idea that should be addressed</a:t>
            </a:r>
          </a:p>
          <a:p>
            <a:pPr lvl="1"/>
            <a:r>
              <a:rPr lang="en-US"/>
              <a:t>Second level</a:t>
            </a:r>
          </a:p>
        </p:txBody>
      </p:sp>
      <p:sp>
        <p:nvSpPr>
          <p:cNvPr id="31" name="Picture Placeholder 30">
            <a:extLst>
              <a:ext uri="{FF2B5EF4-FFF2-40B4-BE49-F238E27FC236}">
                <a16:creationId xmlns:a16="http://schemas.microsoft.com/office/drawing/2014/main" id="{4BD1A7D2-16B5-3545-9409-876977003F00}"/>
              </a:ext>
            </a:extLst>
          </p:cNvPr>
          <p:cNvSpPr>
            <a:spLocks noGrp="1"/>
          </p:cNvSpPr>
          <p:nvPr>
            <p:ph type="pic" sz="quarter" idx="26"/>
          </p:nvPr>
        </p:nvSpPr>
        <p:spPr>
          <a:xfrm>
            <a:off x="7543800" y="1219200"/>
            <a:ext cx="4038600" cy="5105400"/>
          </a:xfrm>
        </p:spPr>
        <p:txBody>
          <a:bodyPr/>
          <a:lstStyle/>
          <a:p>
            <a:endParaRPr lang="en-US"/>
          </a:p>
        </p:txBody>
      </p:sp>
      <p:sp>
        <p:nvSpPr>
          <p:cNvPr id="11" name="Rectangle 10">
            <a:extLst>
              <a:ext uri="{FF2B5EF4-FFF2-40B4-BE49-F238E27FC236}">
                <a16:creationId xmlns:a16="http://schemas.microsoft.com/office/drawing/2014/main" id="{9B31F1A4-797D-7A47-B5B8-45F021241F1A}"/>
              </a:ext>
            </a:extLst>
          </p:cNvPr>
          <p:cNvSpPr/>
          <p:nvPr userDrawn="1"/>
        </p:nvSpPr>
        <p:spPr>
          <a:xfrm>
            <a:off x="0" y="0"/>
            <a:ext cx="12191999" cy="185738"/>
          </a:xfrm>
          <a:prstGeom prst="rect">
            <a:avLst/>
          </a:prstGeom>
          <a:gradFill flip="none" rotWithShape="1">
            <a:gsLst>
              <a:gs pos="3000">
                <a:schemeClr val="accent1"/>
              </a:gs>
              <a:gs pos="100000">
                <a:schemeClr val="accent2"/>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12" name="Rectangle 11">
            <a:extLst>
              <a:ext uri="{FF2B5EF4-FFF2-40B4-BE49-F238E27FC236}">
                <a16:creationId xmlns:a16="http://schemas.microsoft.com/office/drawing/2014/main" id="{62ED9EFC-AAEB-A545-B9E1-45A58DC277C9}"/>
              </a:ext>
            </a:extLst>
          </p:cNvPr>
          <p:cNvSpPr/>
          <p:nvPr userDrawn="1"/>
        </p:nvSpPr>
        <p:spPr>
          <a:xfrm>
            <a:off x="0" y="495300"/>
            <a:ext cx="100584" cy="76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Tree>
    <p:extLst>
      <p:ext uri="{BB962C8B-B14F-4D97-AF65-F5344CB8AC3E}">
        <p14:creationId xmlns:p14="http://schemas.microsoft.com/office/powerpoint/2010/main" val="4265506141"/>
      </p:ext>
    </p:extLst>
  </p:cSld>
  <p:clrMapOvr>
    <a:masterClrMapping/>
  </p:clrMapOvr>
  <p:extLst>
    <p:ext uri="{DCECCB84-F9BA-43D5-87BE-67443E8EF086}">
      <p15:sldGuideLst xmlns:p15="http://schemas.microsoft.com/office/powerpoint/2012/main">
        <p15:guide id="2" orient="horz" pos="2160">
          <p15:clr>
            <a:srgbClr val="FBAE40"/>
          </p15:clr>
        </p15:guide>
        <p15:guide id="4" orient="horz" pos="792">
          <p15:clr>
            <a:srgbClr val="FBAE40"/>
          </p15:clr>
        </p15:guide>
        <p15:guide id="5" orient="horz" pos="4032">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Slide 6">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FF94E3C-683A-344B-8157-4D022B04CAFC}"/>
              </a:ext>
            </a:extLst>
          </p:cNvPr>
          <p:cNvPicPr>
            <a:picLocks noChangeAspect="1"/>
          </p:cNvPicPr>
          <p:nvPr userDrawn="1"/>
        </p:nvPicPr>
        <p:blipFill rotWithShape="1">
          <a:blip r:embed="rId2"/>
          <a:srcRect l="-4675" r="-4675"/>
          <a:stretch/>
        </p:blipFill>
        <p:spPr>
          <a:xfrm flipH="1">
            <a:off x="6788855" y="198120"/>
            <a:ext cx="4957911" cy="6659880"/>
          </a:xfrm>
          <a:prstGeom prst="rect">
            <a:avLst/>
          </a:prstGeom>
        </p:spPr>
      </p:pic>
      <p:pic>
        <p:nvPicPr>
          <p:cNvPr id="10" name="Google Shape;105;p29">
            <a:extLst>
              <a:ext uri="{FF2B5EF4-FFF2-40B4-BE49-F238E27FC236}">
                <a16:creationId xmlns:a16="http://schemas.microsoft.com/office/drawing/2014/main" id="{80F65949-A966-3C45-B14B-D3B3485F499F}"/>
              </a:ext>
            </a:extLst>
          </p:cNvPr>
          <p:cNvPicPr preferRelativeResize="0"/>
          <p:nvPr userDrawn="1"/>
        </p:nvPicPr>
        <p:blipFill rotWithShape="1">
          <a:blip r:embed="rId3">
            <a:alphaModFix/>
          </a:blip>
          <a:srcRect/>
          <a:stretch/>
        </p:blipFill>
        <p:spPr>
          <a:xfrm>
            <a:off x="609600" y="495294"/>
            <a:ext cx="3155257" cy="560832"/>
          </a:xfrm>
          <a:prstGeom prst="rect">
            <a:avLst/>
          </a:prstGeom>
          <a:noFill/>
          <a:ln>
            <a:noFill/>
          </a:ln>
        </p:spPr>
      </p:pic>
      <p:sp>
        <p:nvSpPr>
          <p:cNvPr id="8" name="Title 3">
            <a:extLst>
              <a:ext uri="{FF2B5EF4-FFF2-40B4-BE49-F238E27FC236}">
                <a16:creationId xmlns:a16="http://schemas.microsoft.com/office/drawing/2014/main" id="{10F29065-8592-8E4E-A267-F7B07904EE0E}"/>
              </a:ext>
            </a:extLst>
          </p:cNvPr>
          <p:cNvSpPr>
            <a:spLocks noGrp="1"/>
          </p:cNvSpPr>
          <p:nvPr>
            <p:ph type="title" hasCustomPrompt="1"/>
          </p:nvPr>
        </p:nvSpPr>
        <p:spPr>
          <a:xfrm>
            <a:off x="1298448" y="1056126"/>
            <a:ext cx="5105400" cy="4953001"/>
          </a:xfrm>
        </p:spPr>
        <p:txBody>
          <a:bodyPr anchor="ctr" anchorCtr="0">
            <a:noAutofit/>
          </a:bodyPr>
          <a:lstStyle>
            <a:lvl1pPr>
              <a:defRPr sz="5400" b="0" i="0" spc="0" baseline="0">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6" name="Footer Placeholder 1">
            <a:extLst>
              <a:ext uri="{FF2B5EF4-FFF2-40B4-BE49-F238E27FC236}">
                <a16:creationId xmlns:a16="http://schemas.microsoft.com/office/drawing/2014/main" id="{B115400A-5AD4-694E-9124-5EF531EC80F5}"/>
              </a:ext>
            </a:extLst>
          </p:cNvPr>
          <p:cNvSpPr txBox="1">
            <a:spLocks/>
          </p:cNvSpPr>
          <p:nvPr userDrawn="1"/>
        </p:nvSpPr>
        <p:spPr>
          <a:xfrm>
            <a:off x="1295400" y="6356499"/>
            <a:ext cx="4038600" cy="213460"/>
          </a:xfrm>
          <a:prstGeom prst="rect">
            <a:avLst/>
          </a:prstGeom>
        </p:spPr>
        <p:txBody>
          <a:bodyPr vert="horz" lIns="0" tIns="0" rIns="0" bIns="0" rtlCol="0" anchor="ctr"/>
          <a:lstStyle>
            <a:defPPr>
              <a:defRPr lang="en-US"/>
            </a:defPPr>
            <a:lvl1pPr marL="0" algn="l" defTabSz="914400" rtl="0" eaLnBrk="1" latinLnBrk="0" hangingPunct="1">
              <a:defRPr sz="7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
                <a:srgbClr val="000000"/>
              </a:buClr>
              <a:buSzPts val="700"/>
            </a:pPr>
            <a:r>
              <a:rPr lang="en-US" sz="700" dirty="0">
                <a:latin typeface="Arial"/>
                <a:ea typeface="Arial"/>
                <a:cs typeface="Arial"/>
                <a:sym typeface="Arial"/>
              </a:rPr>
              <a:t>© FranklinCovey Co. All rights reserved. PROPRIETARY AND CONFIDENTIAL </a:t>
            </a:r>
            <a:endParaRPr lang="en-US" sz="700" dirty="0"/>
          </a:p>
        </p:txBody>
      </p:sp>
    </p:spTree>
    <p:extLst>
      <p:ext uri="{BB962C8B-B14F-4D97-AF65-F5344CB8AC3E}">
        <p14:creationId xmlns:p14="http://schemas.microsoft.com/office/powerpoint/2010/main" val="3781459347"/>
      </p:ext>
    </p:extLst>
  </p:cSld>
  <p:clrMapOvr>
    <a:masterClrMapping/>
  </p:clrMapOvr>
  <p:extLst>
    <p:ext uri="{DCECCB84-F9BA-43D5-87BE-67443E8EF086}">
      <p15:sldGuideLst xmlns:p15="http://schemas.microsoft.com/office/powerpoint/2012/main">
        <p15:guide id="2" orient="horz" pos="2160" userDrawn="1">
          <p15:clr>
            <a:srgbClr val="FBAE40"/>
          </p15:clr>
        </p15:guide>
        <p15:guide id="4" orient="horz" pos="792" userDrawn="1">
          <p15:clr>
            <a:srgbClr val="FBAE40"/>
          </p15:clr>
        </p15:guide>
        <p15:guide id="5" orient="horz" pos="4032" userDrawn="1">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with five Colored Boxe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735480F-7577-0345-A6C0-390BEB194D26}"/>
              </a:ext>
            </a:extLst>
          </p:cNvPr>
          <p:cNvSpPr>
            <a:spLocks noGrp="1"/>
          </p:cNvSpPr>
          <p:nvPr>
            <p:ph type="title" hasCustomPrompt="1"/>
          </p:nvPr>
        </p:nvSpPr>
        <p:spPr>
          <a:xfrm>
            <a:off x="609600" y="495300"/>
            <a:ext cx="10829365" cy="647700"/>
          </a:xfrm>
        </p:spPr>
        <p:txBody>
          <a:bodyPr anchor="t" anchorCtr="0">
            <a:noAutofit/>
          </a:bodyPr>
          <a:lstStyle>
            <a:lvl1pPr>
              <a:defRPr sz="3600" b="0" i="0" spc="0" baseline="0">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3" name="Slide Number Placeholder 2">
            <a:extLst>
              <a:ext uri="{FF2B5EF4-FFF2-40B4-BE49-F238E27FC236}">
                <a16:creationId xmlns:a16="http://schemas.microsoft.com/office/drawing/2014/main" id="{D6395E53-95C5-DB49-B6E6-71E0C80887BF}"/>
              </a:ext>
            </a:extLst>
          </p:cNvP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a:p>
        </p:txBody>
      </p:sp>
      <p:sp>
        <p:nvSpPr>
          <p:cNvPr id="6" name="Content Placeholder 5">
            <a:extLst>
              <a:ext uri="{FF2B5EF4-FFF2-40B4-BE49-F238E27FC236}">
                <a16:creationId xmlns:a16="http://schemas.microsoft.com/office/drawing/2014/main" id="{611F372B-CF0F-D143-B9FF-A63CB9573E5D}"/>
              </a:ext>
            </a:extLst>
          </p:cNvPr>
          <p:cNvSpPr>
            <a:spLocks noGrp="1"/>
          </p:cNvSpPr>
          <p:nvPr>
            <p:ph sz="quarter" idx="12" hasCustomPrompt="1"/>
          </p:nvPr>
        </p:nvSpPr>
        <p:spPr>
          <a:xfrm>
            <a:off x="745378" y="1762698"/>
            <a:ext cx="396875" cy="565150"/>
          </a:xfrm>
        </p:spPr>
        <p:txBody>
          <a:bodyPr>
            <a:noAutofit/>
          </a:bodyPr>
          <a:lstStyle>
            <a:lvl1pPr marL="0" indent="0">
              <a:buNone/>
              <a:defRPr sz="4800" b="0" i="0">
                <a:latin typeface="Times New Roman" panose="02020603050405020304" pitchFamily="18" charset="0"/>
              </a:defRPr>
            </a:lvl1pPr>
          </a:lstStyle>
          <a:p>
            <a:pPr lvl="0"/>
            <a:r>
              <a:rPr lang="en-US" dirty="0"/>
              <a:t>1</a:t>
            </a:r>
          </a:p>
        </p:txBody>
      </p:sp>
      <p:sp>
        <p:nvSpPr>
          <p:cNvPr id="8" name="Content Placeholder 7">
            <a:extLst>
              <a:ext uri="{FF2B5EF4-FFF2-40B4-BE49-F238E27FC236}">
                <a16:creationId xmlns:a16="http://schemas.microsoft.com/office/drawing/2014/main" id="{D36BC316-6F0B-BE48-9274-17EB6411CB37}"/>
              </a:ext>
            </a:extLst>
          </p:cNvPr>
          <p:cNvSpPr>
            <a:spLocks noGrp="1"/>
          </p:cNvSpPr>
          <p:nvPr>
            <p:ph sz="quarter" idx="13"/>
          </p:nvPr>
        </p:nvSpPr>
        <p:spPr>
          <a:xfrm>
            <a:off x="833438" y="2403475"/>
            <a:ext cx="2747962" cy="887413"/>
          </a:xfrm>
        </p:spPr>
        <p:txBody>
          <a:bodyPr/>
          <a:lstStyle>
            <a:lvl1pPr marL="0" indent="0">
              <a:buClr>
                <a:schemeClr val="tx1"/>
              </a:buClr>
              <a:buNone/>
              <a:defRPr sz="1400" b="0"/>
            </a:lvl1pPr>
            <a:lvl2pPr marL="115888" indent="-109538">
              <a:buClr>
                <a:schemeClr val="tx1"/>
              </a:buClr>
              <a:tabLst/>
              <a:defRPr sz="1200"/>
            </a:lvl2pPr>
          </a:lstStyle>
          <a:p>
            <a:pPr lvl="0"/>
            <a:r>
              <a:rPr lang="en-US"/>
              <a:t>Click to edit Master text styles</a:t>
            </a:r>
          </a:p>
          <a:p>
            <a:pPr lvl="1"/>
            <a:r>
              <a:rPr lang="en-US"/>
              <a:t>Second level</a:t>
            </a:r>
          </a:p>
        </p:txBody>
      </p:sp>
      <p:sp>
        <p:nvSpPr>
          <p:cNvPr id="35" name="Content Placeholder 5">
            <a:extLst>
              <a:ext uri="{FF2B5EF4-FFF2-40B4-BE49-F238E27FC236}">
                <a16:creationId xmlns:a16="http://schemas.microsoft.com/office/drawing/2014/main" id="{13909826-B202-A649-9EA2-5D8CF370D3D7}"/>
              </a:ext>
            </a:extLst>
          </p:cNvPr>
          <p:cNvSpPr>
            <a:spLocks noGrp="1"/>
          </p:cNvSpPr>
          <p:nvPr>
            <p:ph sz="quarter" idx="14" hasCustomPrompt="1"/>
          </p:nvPr>
        </p:nvSpPr>
        <p:spPr>
          <a:xfrm>
            <a:off x="4692710" y="1762698"/>
            <a:ext cx="396875" cy="565150"/>
          </a:xfrm>
        </p:spPr>
        <p:txBody>
          <a:bodyPr>
            <a:noAutofit/>
          </a:bodyPr>
          <a:lstStyle>
            <a:lvl1pPr marL="0" indent="0">
              <a:buNone/>
              <a:defRPr sz="4800" b="0" i="0">
                <a:latin typeface="Times New Roman" panose="02020603050405020304" pitchFamily="18" charset="0"/>
              </a:defRPr>
            </a:lvl1pPr>
          </a:lstStyle>
          <a:p>
            <a:pPr lvl="0"/>
            <a:r>
              <a:rPr lang="en-US" dirty="0"/>
              <a:t>2</a:t>
            </a:r>
          </a:p>
        </p:txBody>
      </p:sp>
      <p:sp>
        <p:nvSpPr>
          <p:cNvPr id="36" name="Content Placeholder 7">
            <a:extLst>
              <a:ext uri="{FF2B5EF4-FFF2-40B4-BE49-F238E27FC236}">
                <a16:creationId xmlns:a16="http://schemas.microsoft.com/office/drawing/2014/main" id="{B0DEA54C-12D8-2D43-830E-A684942D1D5A}"/>
              </a:ext>
            </a:extLst>
          </p:cNvPr>
          <p:cNvSpPr>
            <a:spLocks noGrp="1"/>
          </p:cNvSpPr>
          <p:nvPr>
            <p:ph sz="quarter" idx="15"/>
          </p:nvPr>
        </p:nvSpPr>
        <p:spPr>
          <a:xfrm>
            <a:off x="4697293" y="2403475"/>
            <a:ext cx="2770307" cy="887413"/>
          </a:xfrm>
        </p:spPr>
        <p:txBody>
          <a:bodyPr/>
          <a:lstStyle>
            <a:lvl1pPr marL="0" indent="0">
              <a:buClr>
                <a:schemeClr val="tx1"/>
              </a:buClr>
              <a:buNone/>
              <a:defRPr sz="1400" b="0"/>
            </a:lvl1pPr>
            <a:lvl2pPr marL="115888" indent="-109538">
              <a:buClr>
                <a:schemeClr val="tx1"/>
              </a:buClr>
              <a:tabLst/>
              <a:defRPr sz="1200"/>
            </a:lvl2pPr>
          </a:lstStyle>
          <a:p>
            <a:pPr lvl="0"/>
            <a:r>
              <a:rPr lang="en-US"/>
              <a:t>Click to edit Master text styles</a:t>
            </a:r>
          </a:p>
          <a:p>
            <a:pPr lvl="1"/>
            <a:r>
              <a:rPr lang="en-US"/>
              <a:t>Second level</a:t>
            </a:r>
          </a:p>
        </p:txBody>
      </p:sp>
      <p:sp>
        <p:nvSpPr>
          <p:cNvPr id="37" name="Content Placeholder 5">
            <a:extLst>
              <a:ext uri="{FF2B5EF4-FFF2-40B4-BE49-F238E27FC236}">
                <a16:creationId xmlns:a16="http://schemas.microsoft.com/office/drawing/2014/main" id="{7FE42282-2EC7-CB40-805A-CBA09D67AEC3}"/>
              </a:ext>
            </a:extLst>
          </p:cNvPr>
          <p:cNvSpPr>
            <a:spLocks noGrp="1"/>
          </p:cNvSpPr>
          <p:nvPr>
            <p:ph sz="quarter" idx="16" hasCustomPrompt="1"/>
          </p:nvPr>
        </p:nvSpPr>
        <p:spPr>
          <a:xfrm>
            <a:off x="8577191" y="1762698"/>
            <a:ext cx="396875" cy="565150"/>
          </a:xfrm>
        </p:spPr>
        <p:txBody>
          <a:bodyPr>
            <a:noAutofit/>
          </a:bodyPr>
          <a:lstStyle>
            <a:lvl1pPr marL="0" indent="0">
              <a:buNone/>
              <a:defRPr sz="4800" b="0" i="0">
                <a:latin typeface="Times New Roman" panose="02020603050405020304" pitchFamily="18" charset="0"/>
              </a:defRPr>
            </a:lvl1pPr>
          </a:lstStyle>
          <a:p>
            <a:pPr lvl="0"/>
            <a:r>
              <a:rPr lang="en-US" dirty="0"/>
              <a:t>3</a:t>
            </a:r>
          </a:p>
        </p:txBody>
      </p:sp>
      <p:sp>
        <p:nvSpPr>
          <p:cNvPr id="38" name="Content Placeholder 7">
            <a:extLst>
              <a:ext uri="{FF2B5EF4-FFF2-40B4-BE49-F238E27FC236}">
                <a16:creationId xmlns:a16="http://schemas.microsoft.com/office/drawing/2014/main" id="{968EB5AD-535A-AF4E-A648-516050D8AADC}"/>
              </a:ext>
            </a:extLst>
          </p:cNvPr>
          <p:cNvSpPr>
            <a:spLocks noGrp="1"/>
          </p:cNvSpPr>
          <p:nvPr>
            <p:ph sz="quarter" idx="17"/>
          </p:nvPr>
        </p:nvSpPr>
        <p:spPr>
          <a:xfrm>
            <a:off x="8581775" y="2403475"/>
            <a:ext cx="2857190" cy="887413"/>
          </a:xfrm>
        </p:spPr>
        <p:txBody>
          <a:bodyPr/>
          <a:lstStyle>
            <a:lvl1pPr marL="0" indent="0">
              <a:buClr>
                <a:schemeClr val="tx1"/>
              </a:buClr>
              <a:buNone/>
              <a:defRPr sz="1400" b="0"/>
            </a:lvl1pPr>
            <a:lvl2pPr marL="115888" indent="-109538">
              <a:buClr>
                <a:schemeClr val="tx1"/>
              </a:buClr>
              <a:tabLst/>
              <a:defRPr sz="1200"/>
            </a:lvl2pPr>
          </a:lstStyle>
          <a:p>
            <a:pPr lvl="0"/>
            <a:r>
              <a:rPr lang="en-US"/>
              <a:t>Click to edit Master text styles</a:t>
            </a:r>
          </a:p>
          <a:p>
            <a:pPr lvl="1"/>
            <a:r>
              <a:rPr lang="en-US"/>
              <a:t>Second level</a:t>
            </a:r>
          </a:p>
        </p:txBody>
      </p:sp>
      <p:sp>
        <p:nvSpPr>
          <p:cNvPr id="39" name="Content Placeholder 5">
            <a:extLst>
              <a:ext uri="{FF2B5EF4-FFF2-40B4-BE49-F238E27FC236}">
                <a16:creationId xmlns:a16="http://schemas.microsoft.com/office/drawing/2014/main" id="{13D05772-4BC3-EE4E-8BC6-67D768695555}"/>
              </a:ext>
            </a:extLst>
          </p:cNvPr>
          <p:cNvSpPr>
            <a:spLocks noGrp="1"/>
          </p:cNvSpPr>
          <p:nvPr>
            <p:ph sz="quarter" idx="18" hasCustomPrompt="1"/>
          </p:nvPr>
        </p:nvSpPr>
        <p:spPr>
          <a:xfrm>
            <a:off x="2590800" y="4272142"/>
            <a:ext cx="396875" cy="565150"/>
          </a:xfrm>
        </p:spPr>
        <p:txBody>
          <a:bodyPr>
            <a:noAutofit/>
          </a:bodyPr>
          <a:lstStyle>
            <a:lvl1pPr marL="0" indent="0">
              <a:buNone/>
              <a:defRPr sz="4800" b="0" i="0">
                <a:latin typeface="Times New Roman" panose="02020603050405020304" pitchFamily="18" charset="0"/>
              </a:defRPr>
            </a:lvl1pPr>
          </a:lstStyle>
          <a:p>
            <a:pPr lvl="0"/>
            <a:r>
              <a:rPr lang="en-US" dirty="0"/>
              <a:t>4</a:t>
            </a:r>
          </a:p>
        </p:txBody>
      </p:sp>
      <p:sp>
        <p:nvSpPr>
          <p:cNvPr id="40" name="Content Placeholder 7">
            <a:extLst>
              <a:ext uri="{FF2B5EF4-FFF2-40B4-BE49-F238E27FC236}">
                <a16:creationId xmlns:a16="http://schemas.microsoft.com/office/drawing/2014/main" id="{A4F33BFE-9792-C84E-84C8-9ECBEF9A883E}"/>
              </a:ext>
            </a:extLst>
          </p:cNvPr>
          <p:cNvSpPr>
            <a:spLocks noGrp="1"/>
          </p:cNvSpPr>
          <p:nvPr>
            <p:ph sz="quarter" idx="19"/>
          </p:nvPr>
        </p:nvSpPr>
        <p:spPr>
          <a:xfrm>
            <a:off x="2595383" y="4912919"/>
            <a:ext cx="2814817" cy="887413"/>
          </a:xfrm>
        </p:spPr>
        <p:txBody>
          <a:bodyPr/>
          <a:lstStyle>
            <a:lvl1pPr marL="0" indent="0">
              <a:buNone/>
              <a:defRPr sz="1400" b="0"/>
            </a:lvl1pPr>
            <a:lvl2pPr marL="115888" indent="-109538">
              <a:buClr>
                <a:schemeClr val="tx1"/>
              </a:buClr>
              <a:tabLst/>
              <a:defRPr sz="1200"/>
            </a:lvl2pPr>
          </a:lstStyle>
          <a:p>
            <a:pPr lvl="0"/>
            <a:r>
              <a:rPr lang="en-US"/>
              <a:t>Click to edit Master text styles</a:t>
            </a:r>
          </a:p>
          <a:p>
            <a:pPr lvl="1"/>
            <a:r>
              <a:rPr lang="en-US"/>
              <a:t>Second level</a:t>
            </a:r>
          </a:p>
        </p:txBody>
      </p:sp>
      <p:sp>
        <p:nvSpPr>
          <p:cNvPr id="41" name="Content Placeholder 5">
            <a:extLst>
              <a:ext uri="{FF2B5EF4-FFF2-40B4-BE49-F238E27FC236}">
                <a16:creationId xmlns:a16="http://schemas.microsoft.com/office/drawing/2014/main" id="{501AA02C-3DA5-8B4B-94BC-E4AC96A11C9E}"/>
              </a:ext>
            </a:extLst>
          </p:cNvPr>
          <p:cNvSpPr>
            <a:spLocks noGrp="1"/>
          </p:cNvSpPr>
          <p:nvPr>
            <p:ph sz="quarter" idx="20" hasCustomPrompt="1"/>
          </p:nvPr>
        </p:nvSpPr>
        <p:spPr>
          <a:xfrm>
            <a:off x="7025296" y="4272142"/>
            <a:ext cx="396875" cy="565150"/>
          </a:xfrm>
        </p:spPr>
        <p:txBody>
          <a:bodyPr>
            <a:noAutofit/>
          </a:bodyPr>
          <a:lstStyle>
            <a:lvl1pPr marL="0" indent="0">
              <a:buNone/>
              <a:defRPr sz="4800" b="0" i="0">
                <a:latin typeface="Times New Roman" panose="02020603050405020304" pitchFamily="18" charset="0"/>
              </a:defRPr>
            </a:lvl1pPr>
          </a:lstStyle>
          <a:p>
            <a:pPr lvl="0"/>
            <a:r>
              <a:rPr lang="en-US" dirty="0"/>
              <a:t>5</a:t>
            </a:r>
          </a:p>
        </p:txBody>
      </p:sp>
      <p:sp>
        <p:nvSpPr>
          <p:cNvPr id="42" name="Content Placeholder 7">
            <a:extLst>
              <a:ext uri="{FF2B5EF4-FFF2-40B4-BE49-F238E27FC236}">
                <a16:creationId xmlns:a16="http://schemas.microsoft.com/office/drawing/2014/main" id="{4B2E8646-3438-AE40-ACC7-D13448DB9976}"/>
              </a:ext>
            </a:extLst>
          </p:cNvPr>
          <p:cNvSpPr>
            <a:spLocks noGrp="1"/>
          </p:cNvSpPr>
          <p:nvPr>
            <p:ph sz="quarter" idx="21"/>
          </p:nvPr>
        </p:nvSpPr>
        <p:spPr>
          <a:xfrm>
            <a:off x="7029879" y="4912919"/>
            <a:ext cx="2876121" cy="887413"/>
          </a:xfrm>
        </p:spPr>
        <p:txBody>
          <a:bodyPr/>
          <a:lstStyle>
            <a:lvl1pPr marL="0" indent="0">
              <a:buClr>
                <a:schemeClr val="tx1"/>
              </a:buClr>
              <a:buNone/>
              <a:defRPr sz="1400" b="0"/>
            </a:lvl1pPr>
            <a:lvl2pPr marL="115888" indent="-109538">
              <a:buClr>
                <a:schemeClr val="tx1"/>
              </a:buClr>
              <a:tabLst/>
              <a:defRPr sz="1200"/>
            </a:lvl2pPr>
          </a:lstStyle>
          <a:p>
            <a:pPr lvl="0"/>
            <a:r>
              <a:rPr lang="en-US"/>
              <a:t>Click to edit Master text styles</a:t>
            </a:r>
          </a:p>
          <a:p>
            <a:pPr lvl="1"/>
            <a:r>
              <a:rPr lang="en-US"/>
              <a:t>Second level</a:t>
            </a:r>
          </a:p>
        </p:txBody>
      </p:sp>
      <p:sp>
        <p:nvSpPr>
          <p:cNvPr id="14" name="Rectangle 13">
            <a:extLst>
              <a:ext uri="{FF2B5EF4-FFF2-40B4-BE49-F238E27FC236}">
                <a16:creationId xmlns:a16="http://schemas.microsoft.com/office/drawing/2014/main" id="{127799BB-5778-3A48-A22B-75C0658604FE}"/>
              </a:ext>
            </a:extLst>
          </p:cNvPr>
          <p:cNvSpPr/>
          <p:nvPr userDrawn="1"/>
        </p:nvSpPr>
        <p:spPr>
          <a:xfrm>
            <a:off x="0" y="0"/>
            <a:ext cx="12191999" cy="185738"/>
          </a:xfrm>
          <a:prstGeom prst="rect">
            <a:avLst/>
          </a:prstGeom>
          <a:gradFill flip="none" rotWithShape="1">
            <a:gsLst>
              <a:gs pos="3000">
                <a:schemeClr val="accent1"/>
              </a:gs>
              <a:gs pos="100000">
                <a:schemeClr val="accent2"/>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15" name="Rectangle 14">
            <a:extLst>
              <a:ext uri="{FF2B5EF4-FFF2-40B4-BE49-F238E27FC236}">
                <a16:creationId xmlns:a16="http://schemas.microsoft.com/office/drawing/2014/main" id="{BA204862-D506-BB40-BF9C-1EE41814B1AC}"/>
              </a:ext>
            </a:extLst>
          </p:cNvPr>
          <p:cNvSpPr/>
          <p:nvPr userDrawn="1"/>
        </p:nvSpPr>
        <p:spPr>
          <a:xfrm>
            <a:off x="0" y="495300"/>
            <a:ext cx="100584" cy="76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Tree>
    <p:extLst>
      <p:ext uri="{BB962C8B-B14F-4D97-AF65-F5344CB8AC3E}">
        <p14:creationId xmlns:p14="http://schemas.microsoft.com/office/powerpoint/2010/main" val="3634966407"/>
      </p:ext>
    </p:extLst>
  </p:cSld>
  <p:clrMapOvr>
    <a:masterClrMapping/>
  </p:clrMapOvr>
  <p:extLst>
    <p:ext uri="{DCECCB84-F9BA-43D5-87BE-67443E8EF086}">
      <p15:sldGuideLst xmlns:p15="http://schemas.microsoft.com/office/powerpoint/2012/main">
        <p15:guide id="2" orient="horz" pos="2160">
          <p15:clr>
            <a:srgbClr val="FBAE40"/>
          </p15:clr>
        </p15:guide>
        <p15:guide id="4" orient="horz" pos="792">
          <p15:clr>
            <a:srgbClr val="FBAE40"/>
          </p15:clr>
        </p15:guide>
        <p15:guide id="5" orient="horz" pos="4032">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Divider - Image Full Blee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A84AE63F-D0B7-F348-B311-C0DB3BA2213D}"/>
              </a:ext>
            </a:extLst>
          </p:cNvPr>
          <p:cNvSpPr>
            <a:spLocks noGrp="1"/>
          </p:cNvSpPr>
          <p:nvPr>
            <p:ph type="pic" sz="quarter" idx="13" hasCustomPrompt="1"/>
          </p:nvPr>
        </p:nvSpPr>
        <p:spPr>
          <a:xfrm>
            <a:off x="0" y="0"/>
            <a:ext cx="12191999" cy="6858000"/>
          </a:xfrm>
        </p:spPr>
        <p:txBody>
          <a:bodyPr/>
          <a:lstStyle/>
          <a:p>
            <a:r>
              <a:rPr lang="en-US"/>
              <a:t>Click icon to add a picture</a:t>
            </a:r>
          </a:p>
        </p:txBody>
      </p:sp>
      <p:sp>
        <p:nvSpPr>
          <p:cNvPr id="2" name="Title 1">
            <a:extLst>
              <a:ext uri="{FF2B5EF4-FFF2-40B4-BE49-F238E27FC236}">
                <a16:creationId xmlns:a16="http://schemas.microsoft.com/office/drawing/2014/main" id="{5A228EDA-4D66-1C4A-AD4C-60EF084C755D}"/>
              </a:ext>
            </a:extLst>
          </p:cNvPr>
          <p:cNvSpPr>
            <a:spLocks noGrp="1"/>
          </p:cNvSpPr>
          <p:nvPr>
            <p:ph type="title" hasCustomPrompt="1"/>
          </p:nvPr>
        </p:nvSpPr>
        <p:spPr>
          <a:xfrm>
            <a:off x="6505437" y="457200"/>
            <a:ext cx="5076963" cy="5638800"/>
          </a:xfrm>
        </p:spPr>
        <p:txBody>
          <a:bodyPr anchor="ctr" anchorCtr="0">
            <a:noAutofit/>
          </a:bodyPr>
          <a:lstStyle>
            <a:lvl1pPr>
              <a:defRPr sz="4800" b="0" i="0" spc="0" baseline="0">
                <a:solidFill>
                  <a:schemeClr val="bg1"/>
                </a:solidFill>
                <a:effectLst>
                  <a:outerShdw blurRad="139700" sx="101000" sy="101000" algn="ctr" rotWithShape="0">
                    <a:prstClr val="black">
                      <a:alpha val="40000"/>
                    </a:prstClr>
                  </a:outerShdw>
                </a:effectLst>
                <a:latin typeface="Times New Roman" panose="02020603050405020304" pitchFamily="18" charset="0"/>
                <a:cs typeface="Times New Roman" panose="02020603050405020304" pitchFamily="18" charset="0"/>
              </a:defRPr>
            </a:lvl1pPr>
          </a:lstStyle>
          <a:p>
            <a:r>
              <a:rPr lang="en-US" dirty="0"/>
              <a:t>Key takeaway concept</a:t>
            </a:r>
          </a:p>
        </p:txBody>
      </p:sp>
      <p:sp>
        <p:nvSpPr>
          <p:cNvPr id="6" name="Slide Number Placeholder 5">
            <a:extLst>
              <a:ext uri="{FF2B5EF4-FFF2-40B4-BE49-F238E27FC236}">
                <a16:creationId xmlns:a16="http://schemas.microsoft.com/office/drawing/2014/main" id="{70D41B7F-2CC2-0E4A-BFCA-F7C39A8F9A48}"/>
              </a:ext>
            </a:extLst>
          </p:cNvPr>
          <p:cNvSpPr>
            <a:spLocks noGrp="1"/>
          </p:cNvSpPr>
          <p:nvPr>
            <p:ph type="sldNum" sz="quarter" idx="15"/>
          </p:nvPr>
        </p:nvSpPr>
        <p:spPr/>
        <p:txBody>
          <a:bodyPr/>
          <a:lstStyle>
            <a:lvl1pPr>
              <a:defRPr>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a:p>
        </p:txBody>
      </p:sp>
      <p:sp>
        <p:nvSpPr>
          <p:cNvPr id="9" name="Rectangle 8">
            <a:extLst>
              <a:ext uri="{FF2B5EF4-FFF2-40B4-BE49-F238E27FC236}">
                <a16:creationId xmlns:a16="http://schemas.microsoft.com/office/drawing/2014/main" id="{FC7DDC7B-EA1B-C64D-90A2-DAE3109B2607}"/>
              </a:ext>
            </a:extLst>
          </p:cNvPr>
          <p:cNvSpPr/>
          <p:nvPr userDrawn="1"/>
        </p:nvSpPr>
        <p:spPr>
          <a:xfrm>
            <a:off x="0" y="0"/>
            <a:ext cx="12191999" cy="185738"/>
          </a:xfrm>
          <a:prstGeom prst="rect">
            <a:avLst/>
          </a:prstGeom>
          <a:gradFill flip="none" rotWithShape="1">
            <a:gsLst>
              <a:gs pos="3000">
                <a:schemeClr val="accent1"/>
              </a:gs>
              <a:gs pos="100000">
                <a:schemeClr val="accent2"/>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Tree>
    <p:extLst>
      <p:ext uri="{BB962C8B-B14F-4D97-AF65-F5344CB8AC3E}">
        <p14:creationId xmlns:p14="http://schemas.microsoft.com/office/powerpoint/2010/main" val="413404494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4A33AE-A174-C747-A9C4-621ABBDD1A28}"/>
              </a:ext>
            </a:extLst>
          </p:cNvPr>
          <p:cNvSpPr>
            <a:spLocks noGrp="1"/>
          </p:cNvSpPr>
          <p:nvPr>
            <p:ph type="title" hasCustomPrompt="1"/>
          </p:nvPr>
        </p:nvSpPr>
        <p:spPr>
          <a:xfrm>
            <a:off x="637912" y="495300"/>
            <a:ext cx="10944487" cy="723900"/>
          </a:xfrm>
        </p:spPr>
        <p:txBody>
          <a:bodyPr>
            <a:noAutofit/>
          </a:bodyPr>
          <a:lstStyle>
            <a:lvl1pPr>
              <a:defRPr sz="3600" b="0" i="0" spc="0" baseline="0">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3" name="Text Placeholder 2">
            <a:extLst>
              <a:ext uri="{FF2B5EF4-FFF2-40B4-BE49-F238E27FC236}">
                <a16:creationId xmlns:a16="http://schemas.microsoft.com/office/drawing/2014/main" id="{43A40ECA-9F97-2A42-A046-CE08FCE05E5F}"/>
              </a:ext>
            </a:extLst>
          </p:cNvPr>
          <p:cNvSpPr>
            <a:spLocks noGrp="1"/>
          </p:cNvSpPr>
          <p:nvPr>
            <p:ph type="body" idx="1"/>
          </p:nvPr>
        </p:nvSpPr>
        <p:spPr>
          <a:xfrm>
            <a:off x="612648" y="1535696"/>
            <a:ext cx="5011271" cy="452437"/>
          </a:xfrm>
        </p:spPr>
        <p:txBody>
          <a:bodyPr anchor="t" anchorCtr="0">
            <a:noAutofit/>
          </a:bodyPr>
          <a:lstStyle>
            <a:lvl1pPr marL="0" indent="0">
              <a:lnSpc>
                <a:spcPct val="100000"/>
              </a:lnSpc>
              <a:spcBef>
                <a:spcPts val="0"/>
              </a:spcBef>
              <a:spcAft>
                <a:spcPts val="300"/>
              </a:spcAft>
              <a:buNone/>
              <a:defRPr sz="20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06CB4B2-F760-D848-BFE9-73B4D59662D8}"/>
              </a:ext>
            </a:extLst>
          </p:cNvPr>
          <p:cNvSpPr>
            <a:spLocks noGrp="1"/>
          </p:cNvSpPr>
          <p:nvPr>
            <p:ph sz="half" idx="2"/>
          </p:nvPr>
        </p:nvSpPr>
        <p:spPr>
          <a:xfrm>
            <a:off x="612648" y="2133600"/>
            <a:ext cx="5011271" cy="3684588"/>
          </a:xfrm>
        </p:spPr>
        <p:txBody>
          <a:bodyPr>
            <a:noAutofit/>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DBF32A1-ADAD-5D46-82B9-912442021FC4}"/>
              </a:ext>
            </a:extLst>
          </p:cNvPr>
          <p:cNvSpPr>
            <a:spLocks noGrp="1"/>
          </p:cNvSpPr>
          <p:nvPr>
            <p:ph type="body" sz="quarter" idx="3"/>
          </p:nvPr>
        </p:nvSpPr>
        <p:spPr>
          <a:xfrm>
            <a:off x="6494929" y="1535696"/>
            <a:ext cx="5087471" cy="452437"/>
          </a:xfrm>
        </p:spPr>
        <p:txBody>
          <a:bodyPr anchor="t" anchorCtr="0">
            <a:noAutofit/>
          </a:bodyPr>
          <a:lstStyle>
            <a:lvl1pPr marL="0" indent="0">
              <a:lnSpc>
                <a:spcPct val="100000"/>
              </a:lnSpc>
              <a:spcBef>
                <a:spcPts val="0"/>
              </a:spcBef>
              <a:spcAft>
                <a:spcPts val="300"/>
              </a:spcAft>
              <a:buNone/>
              <a:defRPr sz="20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5E701E9-0976-1341-8B2E-17BCA6D39707}"/>
              </a:ext>
            </a:extLst>
          </p:cNvPr>
          <p:cNvSpPr>
            <a:spLocks noGrp="1"/>
          </p:cNvSpPr>
          <p:nvPr>
            <p:ph sz="quarter" idx="4"/>
          </p:nvPr>
        </p:nvSpPr>
        <p:spPr>
          <a:xfrm>
            <a:off x="6494929" y="2133600"/>
            <a:ext cx="5087471" cy="3684588"/>
          </a:xfrm>
        </p:spPr>
        <p:txBody>
          <a:bodyPr>
            <a:noAutofit/>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Slide Number Placeholder 7">
            <a:extLst>
              <a:ext uri="{FF2B5EF4-FFF2-40B4-BE49-F238E27FC236}">
                <a16:creationId xmlns:a16="http://schemas.microsoft.com/office/drawing/2014/main" id="{DD3B74A9-6402-F84F-9E79-049106F67A3C}"/>
              </a:ext>
            </a:extLst>
          </p:cNvP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a:p>
        </p:txBody>
      </p:sp>
      <p:sp>
        <p:nvSpPr>
          <p:cNvPr id="9" name="Rectangle 8">
            <a:extLst>
              <a:ext uri="{FF2B5EF4-FFF2-40B4-BE49-F238E27FC236}">
                <a16:creationId xmlns:a16="http://schemas.microsoft.com/office/drawing/2014/main" id="{E29DDA5C-0D7D-B54F-A573-5B6672D4EC41}"/>
              </a:ext>
            </a:extLst>
          </p:cNvPr>
          <p:cNvSpPr/>
          <p:nvPr userDrawn="1"/>
        </p:nvSpPr>
        <p:spPr>
          <a:xfrm>
            <a:off x="0" y="0"/>
            <a:ext cx="12191999" cy="185738"/>
          </a:xfrm>
          <a:prstGeom prst="rect">
            <a:avLst/>
          </a:prstGeom>
          <a:gradFill flip="none" rotWithShape="1">
            <a:gsLst>
              <a:gs pos="3000">
                <a:schemeClr val="accent1"/>
              </a:gs>
              <a:gs pos="100000">
                <a:schemeClr val="accent2"/>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10" name="Rectangle 9">
            <a:extLst>
              <a:ext uri="{FF2B5EF4-FFF2-40B4-BE49-F238E27FC236}">
                <a16:creationId xmlns:a16="http://schemas.microsoft.com/office/drawing/2014/main" id="{471B3E61-D37A-FF4A-B5A9-269419286EE7}"/>
              </a:ext>
            </a:extLst>
          </p:cNvPr>
          <p:cNvSpPr/>
          <p:nvPr userDrawn="1"/>
        </p:nvSpPr>
        <p:spPr>
          <a:xfrm>
            <a:off x="0" y="495300"/>
            <a:ext cx="100584" cy="76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Tree>
    <p:extLst>
      <p:ext uri="{BB962C8B-B14F-4D97-AF65-F5344CB8AC3E}">
        <p14:creationId xmlns:p14="http://schemas.microsoft.com/office/powerpoint/2010/main" val="331392994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and Content - Three Colum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58DDC4-2DA7-824E-9106-6A04FB63E7DB}"/>
              </a:ext>
            </a:extLst>
          </p:cNvPr>
          <p:cNvSpPr>
            <a:spLocks noGrp="1"/>
          </p:cNvSpPr>
          <p:nvPr>
            <p:ph type="title" hasCustomPrompt="1"/>
          </p:nvPr>
        </p:nvSpPr>
        <p:spPr>
          <a:xfrm>
            <a:off x="609600" y="505572"/>
            <a:ext cx="10820400" cy="852862"/>
          </a:xfrm>
        </p:spPr>
        <p:txBody>
          <a:bodyPr>
            <a:noAutofit/>
          </a:bodyPr>
          <a:lstStyle>
            <a:lvl1pPr>
              <a:defRPr sz="3600" b="0" i="0" spc="0" baseline="0">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6" name="Text Placeholder 5">
            <a:extLst>
              <a:ext uri="{FF2B5EF4-FFF2-40B4-BE49-F238E27FC236}">
                <a16:creationId xmlns:a16="http://schemas.microsoft.com/office/drawing/2014/main" id="{A18CE1B8-67CC-BA48-8A60-E107BA4CBF13}"/>
              </a:ext>
            </a:extLst>
          </p:cNvPr>
          <p:cNvSpPr>
            <a:spLocks noGrp="1"/>
          </p:cNvSpPr>
          <p:nvPr>
            <p:ph type="body" sz="quarter" idx="13"/>
          </p:nvPr>
        </p:nvSpPr>
        <p:spPr>
          <a:xfrm>
            <a:off x="612648" y="1536192"/>
            <a:ext cx="3247644" cy="3657600"/>
          </a:xfrm>
        </p:spPr>
        <p:txBody>
          <a:bodyPr>
            <a:noAutofit/>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ext Placeholder 5">
            <a:extLst>
              <a:ext uri="{FF2B5EF4-FFF2-40B4-BE49-F238E27FC236}">
                <a16:creationId xmlns:a16="http://schemas.microsoft.com/office/drawing/2014/main" id="{04A7FF5E-EB53-5541-AA4B-F9D26F15568E}"/>
              </a:ext>
            </a:extLst>
          </p:cNvPr>
          <p:cNvSpPr>
            <a:spLocks noGrp="1"/>
          </p:cNvSpPr>
          <p:nvPr>
            <p:ph type="body" sz="quarter" idx="14"/>
          </p:nvPr>
        </p:nvSpPr>
        <p:spPr>
          <a:xfrm>
            <a:off x="4462496" y="1537447"/>
            <a:ext cx="3246120" cy="3657600"/>
          </a:xfrm>
        </p:spPr>
        <p:txBody>
          <a:bodyPr>
            <a:noAutofit/>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ext Placeholder 5">
            <a:extLst>
              <a:ext uri="{FF2B5EF4-FFF2-40B4-BE49-F238E27FC236}">
                <a16:creationId xmlns:a16="http://schemas.microsoft.com/office/drawing/2014/main" id="{A97E2CE7-EAC2-BC4A-A73E-8C1141F2BA6E}"/>
              </a:ext>
            </a:extLst>
          </p:cNvPr>
          <p:cNvSpPr>
            <a:spLocks noGrp="1"/>
          </p:cNvSpPr>
          <p:nvPr>
            <p:ph type="body" sz="quarter" idx="15"/>
          </p:nvPr>
        </p:nvSpPr>
        <p:spPr>
          <a:xfrm>
            <a:off x="8313868" y="1537447"/>
            <a:ext cx="3246120" cy="3657600"/>
          </a:xfrm>
        </p:spPr>
        <p:txBody>
          <a:bodyPr>
            <a:noAutofit/>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a:extLst>
              <a:ext uri="{FF2B5EF4-FFF2-40B4-BE49-F238E27FC236}">
                <a16:creationId xmlns:a16="http://schemas.microsoft.com/office/drawing/2014/main" id="{CB5ACB37-2374-6E42-9FA2-88A6C67EB117}"/>
              </a:ext>
            </a:extLst>
          </p:cNvPr>
          <p:cNvSpPr>
            <a:spLocks noGrp="1"/>
          </p:cNvSpPr>
          <p:nvPr>
            <p:ph type="sldNum" sz="quarter" idx="17"/>
          </p:nvPr>
        </p:nvSpPr>
        <p:spPr/>
        <p:txBody>
          <a:bodyPr/>
          <a:lstStyle>
            <a:lvl1pPr>
              <a:defRPr>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a:p>
        </p:txBody>
      </p:sp>
      <p:sp>
        <p:nvSpPr>
          <p:cNvPr id="7" name="Rectangle 6">
            <a:extLst>
              <a:ext uri="{FF2B5EF4-FFF2-40B4-BE49-F238E27FC236}">
                <a16:creationId xmlns:a16="http://schemas.microsoft.com/office/drawing/2014/main" id="{CCC8F84D-55A0-384F-9A0F-7B6850969F85}"/>
              </a:ext>
            </a:extLst>
          </p:cNvPr>
          <p:cNvSpPr/>
          <p:nvPr userDrawn="1"/>
        </p:nvSpPr>
        <p:spPr>
          <a:xfrm>
            <a:off x="0" y="0"/>
            <a:ext cx="12191999" cy="185738"/>
          </a:xfrm>
          <a:prstGeom prst="rect">
            <a:avLst/>
          </a:prstGeom>
          <a:gradFill flip="none" rotWithShape="1">
            <a:gsLst>
              <a:gs pos="3000">
                <a:schemeClr val="accent1"/>
              </a:gs>
              <a:gs pos="100000">
                <a:schemeClr val="accent2"/>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8" name="Rectangle 7">
            <a:extLst>
              <a:ext uri="{FF2B5EF4-FFF2-40B4-BE49-F238E27FC236}">
                <a16:creationId xmlns:a16="http://schemas.microsoft.com/office/drawing/2014/main" id="{337BB421-E985-0A4C-9B17-8E144C6F10F4}"/>
              </a:ext>
            </a:extLst>
          </p:cNvPr>
          <p:cNvSpPr/>
          <p:nvPr userDrawn="1"/>
        </p:nvSpPr>
        <p:spPr>
          <a:xfrm>
            <a:off x="0" y="495300"/>
            <a:ext cx="100584" cy="76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Tree>
    <p:extLst>
      <p:ext uri="{BB962C8B-B14F-4D97-AF65-F5344CB8AC3E}">
        <p14:creationId xmlns:p14="http://schemas.microsoft.com/office/powerpoint/2010/main" val="213574332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5_Agenda Divider Styl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FCA945D4-C3F0-BC45-9CBF-F3ED8E1238D3}"/>
              </a:ext>
            </a:extLst>
          </p:cNvPr>
          <p:cNvSpPr>
            <a:spLocks noGrp="1"/>
          </p:cNvSpPr>
          <p:nvPr>
            <p:ph type="pic" sz="quarter" idx="12" hasCustomPrompt="1"/>
          </p:nvPr>
        </p:nvSpPr>
        <p:spPr>
          <a:xfrm>
            <a:off x="0" y="0"/>
            <a:ext cx="12192000" cy="6858000"/>
          </a:xfrm>
        </p:spPr>
        <p:txBody>
          <a:bodyPr/>
          <a:lstStyle/>
          <a:p>
            <a:r>
              <a:rPr lang="en-US"/>
              <a:t>Full Bleed Image</a:t>
            </a:r>
          </a:p>
        </p:txBody>
      </p:sp>
      <p:sp>
        <p:nvSpPr>
          <p:cNvPr id="13" name="Title 12">
            <a:extLst>
              <a:ext uri="{FF2B5EF4-FFF2-40B4-BE49-F238E27FC236}">
                <a16:creationId xmlns:a16="http://schemas.microsoft.com/office/drawing/2014/main" id="{D62D1ED0-5E68-F345-8BE6-04F7FD218169}"/>
              </a:ext>
            </a:extLst>
          </p:cNvPr>
          <p:cNvSpPr>
            <a:spLocks noGrp="1"/>
          </p:cNvSpPr>
          <p:nvPr>
            <p:ph type="title" hasCustomPrompt="1"/>
          </p:nvPr>
        </p:nvSpPr>
        <p:spPr>
          <a:xfrm>
            <a:off x="6781800" y="457200"/>
            <a:ext cx="4800600" cy="5486400"/>
          </a:xfrm>
        </p:spPr>
        <p:txBody>
          <a:bodyPr anchor="ctr" anchorCtr="0">
            <a:noAutofit/>
          </a:bodyPr>
          <a:lstStyle>
            <a:lvl1pPr>
              <a:lnSpc>
                <a:spcPct val="80000"/>
              </a:lnSpc>
              <a:defRPr sz="5400" b="0" i="0" spc="0" baseline="0">
                <a:solidFill>
                  <a:schemeClr val="bg1"/>
                </a:solidFill>
                <a:latin typeface="Times New Roman" panose="02020603050405020304" pitchFamily="18" charset="0"/>
                <a:cs typeface="Times New Roman" panose="02020603050405020304" pitchFamily="18" charset="0"/>
              </a:defRPr>
            </a:lvl1pPr>
          </a:lstStyle>
          <a:p>
            <a:r>
              <a:rPr lang="en-US" dirty="0"/>
              <a:t>Single key idea or concept text</a:t>
            </a:r>
          </a:p>
        </p:txBody>
      </p:sp>
      <p:sp>
        <p:nvSpPr>
          <p:cNvPr id="3" name="Slide Number Placeholder 2">
            <a:extLst>
              <a:ext uri="{FF2B5EF4-FFF2-40B4-BE49-F238E27FC236}">
                <a16:creationId xmlns:a16="http://schemas.microsoft.com/office/drawing/2014/main" id="{36731BC2-F24E-2B4C-8F97-17AB784B90E5}"/>
              </a:ext>
            </a:extLst>
          </p:cNvPr>
          <p:cNvSpPr>
            <a:spLocks noGrp="1"/>
          </p:cNvSpPr>
          <p:nvPr>
            <p:ph type="sldNum" sz="quarter" idx="11"/>
          </p:nvPr>
        </p:nvSpPr>
        <p:spPr/>
        <p:txBody>
          <a:bodyPr/>
          <a:lstStyle>
            <a:lvl1pPr>
              <a:defRPr>
                <a:solidFill>
                  <a:schemeClr val="bg1"/>
                </a:solidFill>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a:p>
        </p:txBody>
      </p:sp>
      <p:sp>
        <p:nvSpPr>
          <p:cNvPr id="8" name="Footer Placeholder 1">
            <a:extLst>
              <a:ext uri="{FF2B5EF4-FFF2-40B4-BE49-F238E27FC236}">
                <a16:creationId xmlns:a16="http://schemas.microsoft.com/office/drawing/2014/main" id="{A9DEA4A9-2EDA-BD45-9FB3-9598127696ED}"/>
              </a:ext>
            </a:extLst>
          </p:cNvPr>
          <p:cNvSpPr txBox="1">
            <a:spLocks/>
          </p:cNvSpPr>
          <p:nvPr userDrawn="1"/>
        </p:nvSpPr>
        <p:spPr>
          <a:xfrm>
            <a:off x="6858000" y="6356499"/>
            <a:ext cx="4114800" cy="196671"/>
          </a:xfrm>
          <a:prstGeom prst="rect">
            <a:avLst/>
          </a:prstGeom>
        </p:spPr>
        <p:txBody>
          <a:bodyPr vert="horz" lIns="91440" tIns="45720" rIns="91440" bIns="45720" rtlCol="0" anchor="ctr"/>
          <a:lstStyle>
            <a:defPPr>
              <a:defRPr lang="en-US"/>
            </a:defPPr>
            <a:lvl1pPr marL="0" algn="l" defTabSz="914400" rtl="0" eaLnBrk="1" latinLnBrk="0" hangingPunct="1">
              <a:defRPr sz="7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buClr>
                <a:srgbClr val="000000"/>
              </a:buClr>
              <a:buSzPts val="700"/>
            </a:pPr>
            <a:r>
              <a:rPr lang="en-US" sz="700" dirty="0">
                <a:solidFill>
                  <a:schemeClr val="bg1"/>
                </a:solidFill>
                <a:latin typeface="Arial"/>
                <a:ea typeface="Arial"/>
                <a:cs typeface="Arial"/>
                <a:sym typeface="Arial"/>
              </a:rPr>
              <a:t>PROPRIETARY AND CONFIDENTIAL © FranklinCovey Co. All rights reserved.</a:t>
            </a:r>
            <a:endParaRPr lang="en-US" sz="700" dirty="0">
              <a:solidFill>
                <a:schemeClr val="bg1"/>
              </a:solidFill>
            </a:endParaRPr>
          </a:p>
        </p:txBody>
      </p:sp>
      <p:pic>
        <p:nvPicPr>
          <p:cNvPr id="14" name="Picture 13" descr="A picture containing text, clipart&#10;&#10;Description automatically generated">
            <a:extLst>
              <a:ext uri="{FF2B5EF4-FFF2-40B4-BE49-F238E27FC236}">
                <a16:creationId xmlns:a16="http://schemas.microsoft.com/office/drawing/2014/main" id="{10CD35D0-F6EE-8F4A-882A-0942F98119FA}"/>
              </a:ext>
            </a:extLst>
          </p:cNvPr>
          <p:cNvPicPr>
            <a:picLocks noChangeAspect="1"/>
          </p:cNvPicPr>
          <p:nvPr userDrawn="1"/>
        </p:nvPicPr>
        <p:blipFill>
          <a:blip r:embed="rId2"/>
          <a:stretch>
            <a:fillRect/>
          </a:stretch>
        </p:blipFill>
        <p:spPr>
          <a:xfrm>
            <a:off x="609600" y="6406414"/>
            <a:ext cx="990600" cy="146756"/>
          </a:xfrm>
          <a:prstGeom prst="rect">
            <a:avLst/>
          </a:prstGeom>
        </p:spPr>
      </p:pic>
    </p:spTree>
    <p:extLst>
      <p:ext uri="{BB962C8B-B14F-4D97-AF65-F5344CB8AC3E}">
        <p14:creationId xmlns:p14="http://schemas.microsoft.com/office/powerpoint/2010/main" val="150985602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3DB1C5-FA02-1E48-B7D5-6923BC25E08E}"/>
              </a:ext>
            </a:extLst>
          </p:cNvPr>
          <p:cNvSpPr>
            <a:spLocks noGrp="1"/>
          </p:cNvSpPr>
          <p:nvPr>
            <p:ph type="title" hasCustomPrompt="1"/>
          </p:nvPr>
        </p:nvSpPr>
        <p:spPr>
          <a:xfrm>
            <a:off x="643358" y="495300"/>
            <a:ext cx="10712029" cy="800100"/>
          </a:xfrm>
        </p:spPr>
        <p:txBody>
          <a:bodyPr anchor="t" anchorCtr="0">
            <a:noAutofit/>
          </a:bodyPr>
          <a:lstStyle>
            <a:lvl1pPr>
              <a:defRPr sz="3600" b="0" i="0" spc="0" baseline="0">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241775C2-E077-C042-9DBD-CD3B309CADD8}"/>
              </a:ext>
            </a:extLst>
          </p:cNvPr>
          <p:cNvSpPr>
            <a:spLocks noGrp="1"/>
          </p:cNvSpPr>
          <p:nvPr>
            <p:ph idx="1"/>
          </p:nvPr>
        </p:nvSpPr>
        <p:spPr>
          <a:xfrm>
            <a:off x="6096000" y="1524000"/>
            <a:ext cx="5259388" cy="4337050"/>
          </a:xfrm>
        </p:spPr>
        <p:txBody>
          <a:bodyPr>
            <a:noAutofit/>
          </a:bodyPr>
          <a:lstStyle>
            <a:lvl1pPr>
              <a:defRPr sz="2800">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a:defRPr sz="1800">
                <a:latin typeface="Arial" panose="020B0604020202020204" pitchFamily="34" charset="0"/>
                <a:cs typeface="Arial" panose="020B0604020202020204" pitchFamily="34" charset="0"/>
              </a:defRPr>
            </a:lvl4pPr>
            <a:lvl5pPr>
              <a:defRPr sz="18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83D1DD3-707B-8949-8282-CC31D5491270}"/>
              </a:ext>
            </a:extLst>
          </p:cNvPr>
          <p:cNvSpPr>
            <a:spLocks noGrp="1"/>
          </p:cNvSpPr>
          <p:nvPr>
            <p:ph type="body" sz="half" idx="2"/>
          </p:nvPr>
        </p:nvSpPr>
        <p:spPr>
          <a:xfrm>
            <a:off x="643359" y="1535206"/>
            <a:ext cx="4486487" cy="4337050"/>
          </a:xfrm>
        </p:spPr>
        <p:txBody>
          <a:bodyPr anchor="ctr" anchorCtr="0">
            <a:noAutofit/>
          </a:bodyPr>
          <a:lstStyle>
            <a:lvl1pPr marL="0" indent="0">
              <a:buNone/>
              <a:defRPr sz="3600" b="0" i="0" spc="0" baseline="0">
                <a:latin typeface="Times New Roman" panose="02020603050405020304" pitchFamily="18" charset="0"/>
                <a:cs typeface="Times New Roman" panose="02020603050405020304" pitchFamily="18"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141E5EB9-ADC8-A24A-BDF3-78B33A4D0ABB}"/>
              </a:ext>
            </a:extLst>
          </p:cNvP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a:p>
        </p:txBody>
      </p:sp>
      <p:sp>
        <p:nvSpPr>
          <p:cNvPr id="7" name="Rectangle 6">
            <a:extLst>
              <a:ext uri="{FF2B5EF4-FFF2-40B4-BE49-F238E27FC236}">
                <a16:creationId xmlns:a16="http://schemas.microsoft.com/office/drawing/2014/main" id="{B087C134-782B-3146-AA51-E24DB4AD33B4}"/>
              </a:ext>
            </a:extLst>
          </p:cNvPr>
          <p:cNvSpPr/>
          <p:nvPr userDrawn="1"/>
        </p:nvSpPr>
        <p:spPr>
          <a:xfrm>
            <a:off x="0" y="0"/>
            <a:ext cx="12191999" cy="185738"/>
          </a:xfrm>
          <a:prstGeom prst="rect">
            <a:avLst/>
          </a:prstGeom>
          <a:gradFill flip="none" rotWithShape="1">
            <a:gsLst>
              <a:gs pos="3000">
                <a:schemeClr val="accent1"/>
              </a:gs>
              <a:gs pos="100000">
                <a:schemeClr val="accent2"/>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8" name="Rectangle 7">
            <a:extLst>
              <a:ext uri="{FF2B5EF4-FFF2-40B4-BE49-F238E27FC236}">
                <a16:creationId xmlns:a16="http://schemas.microsoft.com/office/drawing/2014/main" id="{40ABC657-DC3B-854B-BE21-3B7AF6E9BE68}"/>
              </a:ext>
            </a:extLst>
          </p:cNvPr>
          <p:cNvSpPr/>
          <p:nvPr userDrawn="1"/>
        </p:nvSpPr>
        <p:spPr>
          <a:xfrm>
            <a:off x="0" y="495300"/>
            <a:ext cx="100584" cy="76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Tree>
    <p:extLst>
      <p:ext uri="{BB962C8B-B14F-4D97-AF65-F5344CB8AC3E}">
        <p14:creationId xmlns:p14="http://schemas.microsoft.com/office/powerpoint/2010/main" val="376491522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4FEFCD02-3911-B34F-A586-53722505948F}"/>
              </a:ext>
            </a:extLst>
          </p:cNvPr>
          <p:cNvSpPr>
            <a:spLocks noGrp="1"/>
          </p:cNvSpPr>
          <p:nvPr>
            <p:ph type="pic" idx="1"/>
          </p:nvPr>
        </p:nvSpPr>
        <p:spPr>
          <a:xfrm>
            <a:off x="5181600" y="0"/>
            <a:ext cx="7010400" cy="6857999"/>
          </a:xfrm>
        </p:spPr>
        <p:txBody>
          <a:bodyPr/>
          <a:lstStyle>
            <a:lvl1pPr marL="0" indent="0">
              <a:buNone/>
              <a:defRPr sz="3200" baseline="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2" name="Title 1">
            <a:extLst>
              <a:ext uri="{FF2B5EF4-FFF2-40B4-BE49-F238E27FC236}">
                <a16:creationId xmlns:a16="http://schemas.microsoft.com/office/drawing/2014/main" id="{AC5E8DDE-A0B1-6741-A8E3-7DF0E38D8DD8}"/>
              </a:ext>
            </a:extLst>
          </p:cNvPr>
          <p:cNvSpPr>
            <a:spLocks noGrp="1"/>
          </p:cNvSpPr>
          <p:nvPr>
            <p:ph type="title" hasCustomPrompt="1"/>
          </p:nvPr>
        </p:nvSpPr>
        <p:spPr>
          <a:xfrm>
            <a:off x="617578" y="457200"/>
            <a:ext cx="3932237" cy="1600200"/>
          </a:xfrm>
        </p:spPr>
        <p:txBody>
          <a:bodyPr anchor="t" anchorCtr="0">
            <a:noAutofit/>
          </a:bodyPr>
          <a:lstStyle>
            <a:lvl1pPr>
              <a:defRPr sz="3200" b="0" i="0" spc="0" baseline="0">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4" name="Text Placeholder 3">
            <a:extLst>
              <a:ext uri="{FF2B5EF4-FFF2-40B4-BE49-F238E27FC236}">
                <a16:creationId xmlns:a16="http://schemas.microsoft.com/office/drawing/2014/main" id="{DB5DD8A1-54F8-194F-B7C4-95F357161D42}"/>
              </a:ext>
            </a:extLst>
          </p:cNvPr>
          <p:cNvSpPr>
            <a:spLocks noGrp="1"/>
          </p:cNvSpPr>
          <p:nvPr>
            <p:ph type="body" sz="half" idx="2"/>
          </p:nvPr>
        </p:nvSpPr>
        <p:spPr>
          <a:xfrm>
            <a:off x="617578" y="2057400"/>
            <a:ext cx="3932237" cy="3811588"/>
          </a:xfrm>
        </p:spPr>
        <p:txBody>
          <a:bodyPr>
            <a:noAutofit/>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Slide Number Placeholder 5">
            <a:extLst>
              <a:ext uri="{FF2B5EF4-FFF2-40B4-BE49-F238E27FC236}">
                <a16:creationId xmlns:a16="http://schemas.microsoft.com/office/drawing/2014/main" id="{C2EFBD9A-7817-2244-8510-BF1B12A94028}"/>
              </a:ext>
            </a:extLst>
          </p:cNvP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a:p>
        </p:txBody>
      </p:sp>
      <p:sp>
        <p:nvSpPr>
          <p:cNvPr id="7" name="Rectangle 6">
            <a:extLst>
              <a:ext uri="{FF2B5EF4-FFF2-40B4-BE49-F238E27FC236}">
                <a16:creationId xmlns:a16="http://schemas.microsoft.com/office/drawing/2014/main" id="{78C30BBF-DB37-094B-96CA-929A8A1FE283}"/>
              </a:ext>
            </a:extLst>
          </p:cNvPr>
          <p:cNvSpPr/>
          <p:nvPr userDrawn="1"/>
        </p:nvSpPr>
        <p:spPr>
          <a:xfrm>
            <a:off x="0" y="0"/>
            <a:ext cx="12191999" cy="185738"/>
          </a:xfrm>
          <a:prstGeom prst="rect">
            <a:avLst/>
          </a:prstGeom>
          <a:gradFill flip="none" rotWithShape="1">
            <a:gsLst>
              <a:gs pos="3000">
                <a:schemeClr val="accent1"/>
              </a:gs>
              <a:gs pos="100000">
                <a:schemeClr val="accent2"/>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8" name="Rectangle 7">
            <a:extLst>
              <a:ext uri="{FF2B5EF4-FFF2-40B4-BE49-F238E27FC236}">
                <a16:creationId xmlns:a16="http://schemas.microsoft.com/office/drawing/2014/main" id="{DC716144-EF52-7A43-9856-74DEE359C469}"/>
              </a:ext>
            </a:extLst>
          </p:cNvPr>
          <p:cNvSpPr/>
          <p:nvPr userDrawn="1"/>
        </p:nvSpPr>
        <p:spPr>
          <a:xfrm>
            <a:off x="0" y="495300"/>
            <a:ext cx="100584" cy="76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Tree>
    <p:extLst>
      <p:ext uri="{BB962C8B-B14F-4D97-AF65-F5344CB8AC3E}">
        <p14:creationId xmlns:p14="http://schemas.microsoft.com/office/powerpoint/2010/main" val="195178808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matchingName="Blank">
  <p:cSld name="Blank">
    <p:bg>
      <p:bgPr>
        <a:solidFill>
          <a:srgbClr val="FDFAF5"/>
        </a:solidFill>
        <a:effectLst/>
      </p:bgPr>
    </p:bg>
    <p:spTree>
      <p:nvGrpSpPr>
        <p:cNvPr id="1" name="Shape 15"/>
        <p:cNvGrpSpPr/>
        <p:nvPr/>
      </p:nvGrpSpPr>
      <p:grpSpPr>
        <a:xfrm>
          <a:off x="0" y="0"/>
          <a:ext cx="0" cy="0"/>
          <a:chOff x="0" y="0"/>
          <a:chExt cx="0" cy="0"/>
        </a:xfrm>
      </p:grpSpPr>
    </p:spTree>
    <p:extLst>
      <p:ext uri="{BB962C8B-B14F-4D97-AF65-F5344CB8AC3E}">
        <p14:creationId xmlns:p14="http://schemas.microsoft.com/office/powerpoint/2010/main" val="151273899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matchingName="2_Title Only">
  <p:cSld name="2_Title Only">
    <p:bg>
      <p:bgPr>
        <a:solidFill>
          <a:srgbClr val="FEFAF5"/>
        </a:solidFill>
        <a:effectLst/>
      </p:bgPr>
    </p:bg>
    <p:spTree>
      <p:nvGrpSpPr>
        <p:cNvPr id="1" name="Shape 16"/>
        <p:cNvGrpSpPr/>
        <p:nvPr/>
      </p:nvGrpSpPr>
      <p:grpSpPr>
        <a:xfrm>
          <a:off x="0" y="0"/>
          <a:ext cx="0" cy="0"/>
          <a:chOff x="0" y="0"/>
          <a:chExt cx="0" cy="0"/>
        </a:xfrm>
      </p:grpSpPr>
      <p:sp>
        <p:nvSpPr>
          <p:cNvPr id="17" name="Google Shape;17;p20"/>
          <p:cNvSpPr txBox="1">
            <a:spLocks noGrp="1"/>
          </p:cNvSpPr>
          <p:nvPr>
            <p:ph type="title"/>
          </p:nvPr>
        </p:nvSpPr>
        <p:spPr>
          <a:xfrm>
            <a:off x="723913" y="762000"/>
            <a:ext cx="10667299" cy="445111"/>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6600"/>
              <a:buNone/>
              <a:defRPr>
                <a:solidFill>
                  <a:schemeClr val="dk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 name="Rectangle 1">
            <a:extLst>
              <a:ext uri="{FF2B5EF4-FFF2-40B4-BE49-F238E27FC236}">
                <a16:creationId xmlns:a16="http://schemas.microsoft.com/office/drawing/2014/main" id="{2D739CCC-D63E-87CD-1243-D739058B9543}"/>
              </a:ext>
            </a:extLst>
          </p:cNvPr>
          <p:cNvSpPr/>
          <p:nvPr userDrawn="1"/>
        </p:nvSpPr>
        <p:spPr>
          <a:xfrm>
            <a:off x="0" y="0"/>
            <a:ext cx="12191999" cy="185738"/>
          </a:xfrm>
          <a:prstGeom prst="rect">
            <a:avLst/>
          </a:prstGeom>
          <a:gradFill flip="none" rotWithShape="1">
            <a:gsLst>
              <a:gs pos="3000">
                <a:schemeClr val="accent1"/>
              </a:gs>
              <a:gs pos="100000">
                <a:schemeClr val="accent2"/>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Tree>
    <p:extLst>
      <p:ext uri="{BB962C8B-B14F-4D97-AF65-F5344CB8AC3E}">
        <p14:creationId xmlns:p14="http://schemas.microsoft.com/office/powerpoint/2010/main" val="247582993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Agenda with up to 6 items">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6395E53-95C5-DB49-B6E6-71E0C80887BF}"/>
              </a:ext>
            </a:extLst>
          </p:cNvPr>
          <p:cNvSpPr>
            <a:spLocks noGrp="1"/>
          </p:cNvSpPr>
          <p:nvPr>
            <p:ph type="sldNum" sz="quarter" idx="11"/>
          </p:nvPr>
        </p:nvSpPr>
        <p:spPr>
          <a:xfrm>
            <a:off x="11125200" y="6598767"/>
            <a:ext cx="457200" cy="365125"/>
          </a:xfrm>
        </p:spPr>
        <p:txBody>
          <a:bodyPr/>
          <a:lstStyle>
            <a:lvl1pPr>
              <a:defRPr>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dirty="0"/>
          </a:p>
        </p:txBody>
      </p:sp>
      <p:sp>
        <p:nvSpPr>
          <p:cNvPr id="22" name="Rectangle 21">
            <a:extLst>
              <a:ext uri="{FF2B5EF4-FFF2-40B4-BE49-F238E27FC236}">
                <a16:creationId xmlns:a16="http://schemas.microsoft.com/office/drawing/2014/main" id="{65C4879F-5F7F-4541-B8FF-854978432BAF}"/>
              </a:ext>
            </a:extLst>
          </p:cNvPr>
          <p:cNvSpPr/>
          <p:nvPr userDrawn="1"/>
        </p:nvSpPr>
        <p:spPr>
          <a:xfrm>
            <a:off x="0" y="-8981"/>
            <a:ext cx="12191999" cy="185738"/>
          </a:xfrm>
          <a:prstGeom prst="rect">
            <a:avLst/>
          </a:prstGeom>
          <a:gradFill flip="none" rotWithShape="1">
            <a:gsLst>
              <a:gs pos="3000">
                <a:schemeClr val="accent1"/>
              </a:gs>
              <a:gs pos="100000">
                <a:schemeClr val="accent2"/>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11" name="Rounded Rectangle 10">
            <a:extLst>
              <a:ext uri="{FF2B5EF4-FFF2-40B4-BE49-F238E27FC236}">
                <a16:creationId xmlns:a16="http://schemas.microsoft.com/office/drawing/2014/main" id="{4C6BAB4D-9B53-B472-6B59-026D31AB0562}"/>
              </a:ext>
            </a:extLst>
          </p:cNvPr>
          <p:cNvSpPr/>
          <p:nvPr userDrawn="1"/>
        </p:nvSpPr>
        <p:spPr>
          <a:xfrm>
            <a:off x="6233160" y="4958182"/>
            <a:ext cx="5228492" cy="1052749"/>
          </a:xfrm>
          <a:prstGeom prst="roundRect">
            <a:avLst>
              <a:gd name="adj" fmla="val 5837"/>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12" name="Rounded Rectangle 11">
            <a:extLst>
              <a:ext uri="{FF2B5EF4-FFF2-40B4-BE49-F238E27FC236}">
                <a16:creationId xmlns:a16="http://schemas.microsoft.com/office/drawing/2014/main" id="{373D59E0-997C-8A16-7D12-5C6BF85C055E}"/>
              </a:ext>
            </a:extLst>
          </p:cNvPr>
          <p:cNvSpPr/>
          <p:nvPr userDrawn="1"/>
        </p:nvSpPr>
        <p:spPr>
          <a:xfrm>
            <a:off x="6233160" y="3758032"/>
            <a:ext cx="5228492" cy="1052749"/>
          </a:xfrm>
          <a:prstGeom prst="roundRect">
            <a:avLst>
              <a:gd name="adj" fmla="val 583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13" name="Rounded Rectangle 12">
            <a:extLst>
              <a:ext uri="{FF2B5EF4-FFF2-40B4-BE49-F238E27FC236}">
                <a16:creationId xmlns:a16="http://schemas.microsoft.com/office/drawing/2014/main" id="{F73581D9-5E4F-72DC-2319-9EF9A7E11A47}"/>
              </a:ext>
            </a:extLst>
          </p:cNvPr>
          <p:cNvSpPr/>
          <p:nvPr userDrawn="1"/>
        </p:nvSpPr>
        <p:spPr>
          <a:xfrm>
            <a:off x="6233160" y="2557882"/>
            <a:ext cx="5228492" cy="1052749"/>
          </a:xfrm>
          <a:prstGeom prst="roundRect">
            <a:avLst>
              <a:gd name="adj" fmla="val 583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14" name="Rounded Rectangle 13">
            <a:extLst>
              <a:ext uri="{FF2B5EF4-FFF2-40B4-BE49-F238E27FC236}">
                <a16:creationId xmlns:a16="http://schemas.microsoft.com/office/drawing/2014/main" id="{E5BD6B97-0C13-BB4D-31C1-48DE95479C35}"/>
              </a:ext>
            </a:extLst>
          </p:cNvPr>
          <p:cNvSpPr/>
          <p:nvPr userDrawn="1"/>
        </p:nvSpPr>
        <p:spPr>
          <a:xfrm>
            <a:off x="609600" y="4958182"/>
            <a:ext cx="5228492" cy="1052749"/>
          </a:xfrm>
          <a:prstGeom prst="roundRect">
            <a:avLst>
              <a:gd name="adj" fmla="val 5837"/>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15" name="Rounded Rectangle 14">
            <a:extLst>
              <a:ext uri="{FF2B5EF4-FFF2-40B4-BE49-F238E27FC236}">
                <a16:creationId xmlns:a16="http://schemas.microsoft.com/office/drawing/2014/main" id="{D138B94D-DF67-B8E7-8B4C-0ABA20FF7024}"/>
              </a:ext>
            </a:extLst>
          </p:cNvPr>
          <p:cNvSpPr/>
          <p:nvPr userDrawn="1"/>
        </p:nvSpPr>
        <p:spPr>
          <a:xfrm>
            <a:off x="609600" y="3758032"/>
            <a:ext cx="5228492" cy="1052749"/>
          </a:xfrm>
          <a:prstGeom prst="roundRect">
            <a:avLst>
              <a:gd name="adj" fmla="val 583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16" name="Rounded Rectangle 15">
            <a:extLst>
              <a:ext uri="{FF2B5EF4-FFF2-40B4-BE49-F238E27FC236}">
                <a16:creationId xmlns:a16="http://schemas.microsoft.com/office/drawing/2014/main" id="{B510D70C-FEB4-396C-26E9-C86110DA8FFF}"/>
              </a:ext>
            </a:extLst>
          </p:cNvPr>
          <p:cNvSpPr/>
          <p:nvPr userDrawn="1"/>
        </p:nvSpPr>
        <p:spPr>
          <a:xfrm>
            <a:off x="609600" y="2557882"/>
            <a:ext cx="5228492" cy="1052749"/>
          </a:xfrm>
          <a:prstGeom prst="roundRect">
            <a:avLst>
              <a:gd name="adj" fmla="val 583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17" name="TextBox 16">
            <a:extLst>
              <a:ext uri="{FF2B5EF4-FFF2-40B4-BE49-F238E27FC236}">
                <a16:creationId xmlns:a16="http://schemas.microsoft.com/office/drawing/2014/main" id="{A44534D4-87FE-06A4-ADB7-5E0065CA1814}"/>
              </a:ext>
            </a:extLst>
          </p:cNvPr>
          <p:cNvSpPr txBox="1"/>
          <p:nvPr userDrawn="1"/>
        </p:nvSpPr>
        <p:spPr>
          <a:xfrm>
            <a:off x="609600" y="1284790"/>
            <a:ext cx="4101296" cy="338554"/>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2 column x 3 rows colored boxes</a:t>
            </a:r>
          </a:p>
        </p:txBody>
      </p:sp>
      <p:sp>
        <p:nvSpPr>
          <p:cNvPr id="2" name="Title 1">
            <a:extLst>
              <a:ext uri="{FF2B5EF4-FFF2-40B4-BE49-F238E27FC236}">
                <a16:creationId xmlns:a16="http://schemas.microsoft.com/office/drawing/2014/main" id="{E3D1C65C-311C-98E4-15F5-B5D4AB22B1CF}"/>
              </a:ext>
            </a:extLst>
          </p:cNvPr>
          <p:cNvSpPr>
            <a:spLocks noGrp="1"/>
          </p:cNvSpPr>
          <p:nvPr>
            <p:ph type="title" hasCustomPrompt="1"/>
          </p:nvPr>
        </p:nvSpPr>
        <p:spPr/>
        <p:txBody>
          <a:bodyPr>
            <a:normAutofit/>
          </a:bodyPr>
          <a:lstStyle>
            <a:lvl1pPr>
              <a:defRPr sz="2000"/>
            </a:lvl1pPr>
          </a:lstStyle>
          <a:p>
            <a:r>
              <a:rPr lang="en-US" dirty="0"/>
              <a:t>This is not a master layout – Go to master layout and copy these elements as needed</a:t>
            </a:r>
          </a:p>
        </p:txBody>
      </p:sp>
    </p:spTree>
    <p:extLst>
      <p:ext uri="{BB962C8B-B14F-4D97-AF65-F5344CB8AC3E}">
        <p14:creationId xmlns:p14="http://schemas.microsoft.com/office/powerpoint/2010/main" val="1486498344"/>
      </p:ext>
    </p:extLst>
  </p:cSld>
  <p:clrMapOvr>
    <a:masterClrMapping/>
  </p:clrMapOvr>
  <p:extLst>
    <p:ext uri="{DCECCB84-F9BA-43D5-87BE-67443E8EF086}">
      <p15:sldGuideLst xmlns:p15="http://schemas.microsoft.com/office/powerpoint/2012/main">
        <p15:guide id="2" orient="horz" pos="2160">
          <p15:clr>
            <a:srgbClr val="FBAE40"/>
          </p15:clr>
        </p15:guide>
        <p15:guide id="4" orient="horz" pos="792">
          <p15:clr>
            <a:srgbClr val="FBAE40"/>
          </p15:clr>
        </p15:guide>
        <p15:guide id="5" orient="horz" pos="4032">
          <p15:clr>
            <a:srgbClr val="FBAE40"/>
          </p15:clr>
        </p15:guide>
        <p15:guide id="6" pos="5376">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le Slide - First Slide">
    <p:spTree>
      <p:nvGrpSpPr>
        <p:cNvPr id="1" name=""/>
        <p:cNvGrpSpPr/>
        <p:nvPr/>
      </p:nvGrpSpPr>
      <p:grpSpPr>
        <a:xfrm>
          <a:off x="0" y="0"/>
          <a:ext cx="0" cy="0"/>
          <a:chOff x="0" y="0"/>
          <a:chExt cx="0" cy="0"/>
        </a:xfrm>
      </p:grpSpPr>
      <p:sp>
        <p:nvSpPr>
          <p:cNvPr id="8" name="Picture Placeholder 6">
            <a:extLst>
              <a:ext uri="{FF2B5EF4-FFF2-40B4-BE49-F238E27FC236}">
                <a16:creationId xmlns:a16="http://schemas.microsoft.com/office/drawing/2014/main" id="{3FF056E0-0E13-2246-9B78-DFABC8A2BE29}"/>
              </a:ext>
            </a:extLst>
          </p:cNvPr>
          <p:cNvSpPr>
            <a:spLocks noGrp="1"/>
          </p:cNvSpPr>
          <p:nvPr>
            <p:ph type="pic" sz="quarter" idx="13" hasCustomPrompt="1"/>
          </p:nvPr>
        </p:nvSpPr>
        <p:spPr>
          <a:xfrm>
            <a:off x="6096000" y="10297"/>
            <a:ext cx="6096000" cy="6858000"/>
          </a:xfrm>
        </p:spPr>
        <p:txBody>
          <a:bodyPr/>
          <a:lstStyle/>
          <a:p>
            <a:r>
              <a:rPr lang="en-US"/>
              <a:t>Click icon to add a picture</a:t>
            </a:r>
          </a:p>
        </p:txBody>
      </p:sp>
      <p:pic>
        <p:nvPicPr>
          <p:cNvPr id="7" name="Google Shape;105;p29">
            <a:extLst>
              <a:ext uri="{FF2B5EF4-FFF2-40B4-BE49-F238E27FC236}">
                <a16:creationId xmlns:a16="http://schemas.microsoft.com/office/drawing/2014/main" id="{E01CA421-FF5E-E441-B65A-B7A02D090BD3}"/>
              </a:ext>
            </a:extLst>
          </p:cNvPr>
          <p:cNvPicPr preferRelativeResize="0"/>
          <p:nvPr userDrawn="1"/>
        </p:nvPicPr>
        <p:blipFill rotWithShape="1">
          <a:blip r:embed="rId2">
            <a:alphaModFix/>
          </a:blip>
          <a:srcRect/>
          <a:stretch/>
        </p:blipFill>
        <p:spPr>
          <a:xfrm>
            <a:off x="609600" y="495294"/>
            <a:ext cx="3155257" cy="560832"/>
          </a:xfrm>
          <a:prstGeom prst="rect">
            <a:avLst/>
          </a:prstGeom>
          <a:noFill/>
          <a:ln>
            <a:noFill/>
          </a:ln>
        </p:spPr>
      </p:pic>
      <p:sp>
        <p:nvSpPr>
          <p:cNvPr id="10" name="Title 3">
            <a:extLst>
              <a:ext uri="{FF2B5EF4-FFF2-40B4-BE49-F238E27FC236}">
                <a16:creationId xmlns:a16="http://schemas.microsoft.com/office/drawing/2014/main" id="{8F702724-2E3D-7843-8119-58718F61EAAB}"/>
              </a:ext>
            </a:extLst>
          </p:cNvPr>
          <p:cNvSpPr>
            <a:spLocks noGrp="1"/>
          </p:cNvSpPr>
          <p:nvPr>
            <p:ph type="title" hasCustomPrompt="1"/>
          </p:nvPr>
        </p:nvSpPr>
        <p:spPr>
          <a:xfrm>
            <a:off x="1298448" y="1216152"/>
            <a:ext cx="4419600" cy="4953001"/>
          </a:xfrm>
        </p:spPr>
        <p:txBody>
          <a:bodyPr anchor="ctr" anchorCtr="0">
            <a:noAutofit/>
          </a:bodyPr>
          <a:lstStyle>
            <a:lvl1pPr>
              <a:defRPr sz="5400" b="0" i="0" spc="0" baseline="0">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5" name="Footer Placeholder 1">
            <a:extLst>
              <a:ext uri="{FF2B5EF4-FFF2-40B4-BE49-F238E27FC236}">
                <a16:creationId xmlns:a16="http://schemas.microsoft.com/office/drawing/2014/main" id="{24FD4EED-366A-7642-A340-822EF6018D90}"/>
              </a:ext>
            </a:extLst>
          </p:cNvPr>
          <p:cNvSpPr txBox="1">
            <a:spLocks/>
          </p:cNvSpPr>
          <p:nvPr userDrawn="1"/>
        </p:nvSpPr>
        <p:spPr>
          <a:xfrm>
            <a:off x="1295400" y="6356499"/>
            <a:ext cx="4038600" cy="213460"/>
          </a:xfrm>
          <a:prstGeom prst="rect">
            <a:avLst/>
          </a:prstGeom>
        </p:spPr>
        <p:txBody>
          <a:bodyPr vert="horz" lIns="0" tIns="0" rIns="0" bIns="0" rtlCol="0" anchor="ctr"/>
          <a:lstStyle>
            <a:defPPr>
              <a:defRPr lang="en-US"/>
            </a:defPPr>
            <a:lvl1pPr marL="0" algn="l" defTabSz="914400" rtl="0" eaLnBrk="1" latinLnBrk="0" hangingPunct="1">
              <a:defRPr sz="7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
                <a:srgbClr val="000000"/>
              </a:buClr>
              <a:buSzPts val="700"/>
            </a:pPr>
            <a:r>
              <a:rPr lang="en-US" sz="700" dirty="0">
                <a:latin typeface="Arial"/>
                <a:ea typeface="Arial"/>
                <a:cs typeface="Arial"/>
                <a:sym typeface="Arial"/>
              </a:rPr>
              <a:t>© FranklinCovey Co. All rights reserved. PROPRIETARY AND CONFIDENTIAL </a:t>
            </a:r>
            <a:endParaRPr lang="en-US" sz="700" dirty="0"/>
          </a:p>
        </p:txBody>
      </p:sp>
    </p:spTree>
    <p:extLst>
      <p:ext uri="{BB962C8B-B14F-4D97-AF65-F5344CB8AC3E}">
        <p14:creationId xmlns:p14="http://schemas.microsoft.com/office/powerpoint/2010/main" val="209514757"/>
      </p:ext>
    </p:extLst>
  </p:cSld>
  <p:clrMapOvr>
    <a:masterClrMapping/>
  </p:clrMapOvr>
  <p:extLst>
    <p:ext uri="{DCECCB84-F9BA-43D5-87BE-67443E8EF086}">
      <p15:sldGuideLst xmlns:p15="http://schemas.microsoft.com/office/powerpoint/2012/main">
        <p15:guide id="2" orient="horz" pos="2160" userDrawn="1">
          <p15:clr>
            <a:srgbClr val="FBAE40"/>
          </p15:clr>
        </p15:guide>
        <p15:guide id="4" orient="horz" pos="792" userDrawn="1">
          <p15:clr>
            <a:srgbClr val="FBAE40"/>
          </p15:clr>
        </p15:guide>
        <p15:guide id="5" orient="horz" pos="4032" userDrawn="1">
          <p15:clr>
            <a:srgbClr val="FBAE40"/>
          </p15:clr>
        </p15:guide>
        <p15:guide id="6" pos="3840" userDrawn="1">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3_Title &amp; Bullets">
    <p:spTree>
      <p:nvGrpSpPr>
        <p:cNvPr id="1" name=""/>
        <p:cNvGrpSpPr/>
        <p:nvPr/>
      </p:nvGrpSpPr>
      <p:grpSpPr>
        <a:xfrm>
          <a:off x="0" y="0"/>
          <a:ext cx="0" cy="0"/>
          <a:chOff x="0" y="0"/>
          <a:chExt cx="0" cy="0"/>
        </a:xfrm>
      </p:grpSpPr>
      <p:sp>
        <p:nvSpPr>
          <p:cNvPr id="2" name="Rounded Rectangle 1">
            <a:extLst>
              <a:ext uri="{FF2B5EF4-FFF2-40B4-BE49-F238E27FC236}">
                <a16:creationId xmlns:a16="http://schemas.microsoft.com/office/drawing/2014/main" id="{B66D1B2A-B74D-4039-7D39-ED523A97888B}"/>
              </a:ext>
            </a:extLst>
          </p:cNvPr>
          <p:cNvSpPr/>
          <p:nvPr userDrawn="1"/>
        </p:nvSpPr>
        <p:spPr>
          <a:xfrm>
            <a:off x="8088923" y="3298688"/>
            <a:ext cx="3470031" cy="1742235"/>
          </a:xfrm>
          <a:prstGeom prst="roundRect">
            <a:avLst>
              <a:gd name="adj" fmla="val 583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3" name="Rounded Rectangle 2">
            <a:extLst>
              <a:ext uri="{FF2B5EF4-FFF2-40B4-BE49-F238E27FC236}">
                <a16:creationId xmlns:a16="http://schemas.microsoft.com/office/drawing/2014/main" id="{A028C83C-9144-D258-7AC4-CCDC8EA4DF39}"/>
              </a:ext>
            </a:extLst>
          </p:cNvPr>
          <p:cNvSpPr/>
          <p:nvPr userDrawn="1"/>
        </p:nvSpPr>
        <p:spPr>
          <a:xfrm>
            <a:off x="4341510" y="3298688"/>
            <a:ext cx="3470031" cy="1742235"/>
          </a:xfrm>
          <a:prstGeom prst="roundRect">
            <a:avLst>
              <a:gd name="adj" fmla="val 5837"/>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4" name="Rounded Rectangle 3">
            <a:extLst>
              <a:ext uri="{FF2B5EF4-FFF2-40B4-BE49-F238E27FC236}">
                <a16:creationId xmlns:a16="http://schemas.microsoft.com/office/drawing/2014/main" id="{7EFF7F3C-DF6F-A256-D415-2C0E6915C91E}"/>
              </a:ext>
            </a:extLst>
          </p:cNvPr>
          <p:cNvSpPr/>
          <p:nvPr userDrawn="1"/>
        </p:nvSpPr>
        <p:spPr>
          <a:xfrm>
            <a:off x="609600" y="3298688"/>
            <a:ext cx="3470031" cy="1742235"/>
          </a:xfrm>
          <a:prstGeom prst="roundRect">
            <a:avLst>
              <a:gd name="adj" fmla="val 583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5" name="TextBox 4">
            <a:extLst>
              <a:ext uri="{FF2B5EF4-FFF2-40B4-BE49-F238E27FC236}">
                <a16:creationId xmlns:a16="http://schemas.microsoft.com/office/drawing/2014/main" id="{1539DA1A-EB96-3274-0CF9-436E5FBE59BD}"/>
              </a:ext>
            </a:extLst>
          </p:cNvPr>
          <p:cNvSpPr txBox="1"/>
          <p:nvPr userDrawn="1"/>
        </p:nvSpPr>
        <p:spPr>
          <a:xfrm>
            <a:off x="609600" y="1284790"/>
            <a:ext cx="4101296" cy="338554"/>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3 column colored boxes</a:t>
            </a:r>
          </a:p>
        </p:txBody>
      </p:sp>
      <p:sp>
        <p:nvSpPr>
          <p:cNvPr id="6" name="Title 5">
            <a:extLst>
              <a:ext uri="{FF2B5EF4-FFF2-40B4-BE49-F238E27FC236}">
                <a16:creationId xmlns:a16="http://schemas.microsoft.com/office/drawing/2014/main" id="{6EA6D0D1-347C-2492-F4D1-DBAE67A67F33}"/>
              </a:ext>
            </a:extLst>
          </p:cNvPr>
          <p:cNvSpPr>
            <a:spLocks noGrp="1"/>
          </p:cNvSpPr>
          <p:nvPr>
            <p:ph type="title" hasCustomPrompt="1"/>
          </p:nvPr>
        </p:nvSpPr>
        <p:spPr/>
        <p:txBody>
          <a:bodyPr>
            <a:noAutofit/>
          </a:bodyPr>
          <a:lstStyle>
            <a:lvl1pPr>
              <a:defRPr sz="2000"/>
            </a:lvl1pPr>
          </a:lstStyle>
          <a:p>
            <a:r>
              <a:rPr lang="en-US" dirty="0"/>
              <a:t>This is not a master layout – Go to master layout and copy these elements as needed</a:t>
            </a:r>
          </a:p>
        </p:txBody>
      </p:sp>
    </p:spTree>
    <p:extLst>
      <p:ext uri="{BB962C8B-B14F-4D97-AF65-F5344CB8AC3E}">
        <p14:creationId xmlns:p14="http://schemas.microsoft.com/office/powerpoint/2010/main" val="4292918285"/>
      </p:ext>
    </p:extLst>
  </p:cSld>
  <p:clrMapOvr>
    <a:masterClrMapping/>
  </p:clrMapOvr>
  <p:transition spd="med"/>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4_Title &amp; Bullets">
    <p:spTree>
      <p:nvGrpSpPr>
        <p:cNvPr id="1" name=""/>
        <p:cNvGrpSpPr/>
        <p:nvPr/>
      </p:nvGrpSpPr>
      <p:grpSpPr>
        <a:xfrm>
          <a:off x="0" y="0"/>
          <a:ext cx="0" cy="0"/>
          <a:chOff x="0" y="0"/>
          <a:chExt cx="0" cy="0"/>
        </a:xfrm>
      </p:grpSpPr>
      <p:sp>
        <p:nvSpPr>
          <p:cNvPr id="5" name="Rounded Rectangle 4">
            <a:extLst>
              <a:ext uri="{FF2B5EF4-FFF2-40B4-BE49-F238E27FC236}">
                <a16:creationId xmlns:a16="http://schemas.microsoft.com/office/drawing/2014/main" id="{40381DA2-62CD-143D-6597-D548513FDFAD}"/>
              </a:ext>
            </a:extLst>
          </p:cNvPr>
          <p:cNvSpPr/>
          <p:nvPr userDrawn="1"/>
        </p:nvSpPr>
        <p:spPr>
          <a:xfrm>
            <a:off x="6377356" y="4410128"/>
            <a:ext cx="5228491" cy="1498303"/>
          </a:xfrm>
          <a:prstGeom prst="roundRect">
            <a:avLst>
              <a:gd name="adj" fmla="val 583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6" name="Rounded Rectangle 5">
            <a:extLst>
              <a:ext uri="{FF2B5EF4-FFF2-40B4-BE49-F238E27FC236}">
                <a16:creationId xmlns:a16="http://schemas.microsoft.com/office/drawing/2014/main" id="{FCFB536A-8378-54DF-438A-488D35B6F6B3}"/>
              </a:ext>
            </a:extLst>
          </p:cNvPr>
          <p:cNvSpPr/>
          <p:nvPr userDrawn="1"/>
        </p:nvSpPr>
        <p:spPr>
          <a:xfrm>
            <a:off x="609600" y="4410128"/>
            <a:ext cx="5228492" cy="1498303"/>
          </a:xfrm>
          <a:prstGeom prst="roundRect">
            <a:avLst>
              <a:gd name="adj" fmla="val 583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7" name="Rounded Rectangle 6">
            <a:extLst>
              <a:ext uri="{FF2B5EF4-FFF2-40B4-BE49-F238E27FC236}">
                <a16:creationId xmlns:a16="http://schemas.microsoft.com/office/drawing/2014/main" id="{0BA7D8FC-11EE-9159-DD22-3C7B36909B15}"/>
              </a:ext>
            </a:extLst>
          </p:cNvPr>
          <p:cNvSpPr/>
          <p:nvPr userDrawn="1"/>
        </p:nvSpPr>
        <p:spPr>
          <a:xfrm>
            <a:off x="6377356" y="2557882"/>
            <a:ext cx="5228491" cy="1498303"/>
          </a:xfrm>
          <a:prstGeom prst="roundRect">
            <a:avLst>
              <a:gd name="adj" fmla="val 583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8" name="Rounded Rectangle 7">
            <a:extLst>
              <a:ext uri="{FF2B5EF4-FFF2-40B4-BE49-F238E27FC236}">
                <a16:creationId xmlns:a16="http://schemas.microsoft.com/office/drawing/2014/main" id="{769A4109-1D59-6CDD-DE61-9B5C4F3BEE8C}"/>
              </a:ext>
            </a:extLst>
          </p:cNvPr>
          <p:cNvSpPr/>
          <p:nvPr userDrawn="1"/>
        </p:nvSpPr>
        <p:spPr>
          <a:xfrm>
            <a:off x="609600" y="2557882"/>
            <a:ext cx="5228492" cy="1498303"/>
          </a:xfrm>
          <a:prstGeom prst="roundRect">
            <a:avLst>
              <a:gd name="adj" fmla="val 583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9" name="TextBox 8">
            <a:extLst>
              <a:ext uri="{FF2B5EF4-FFF2-40B4-BE49-F238E27FC236}">
                <a16:creationId xmlns:a16="http://schemas.microsoft.com/office/drawing/2014/main" id="{59EEC8FE-699C-757C-5C54-D206FA0CF8B0}"/>
              </a:ext>
            </a:extLst>
          </p:cNvPr>
          <p:cNvSpPr txBox="1"/>
          <p:nvPr userDrawn="1"/>
        </p:nvSpPr>
        <p:spPr>
          <a:xfrm>
            <a:off x="609600" y="1284790"/>
            <a:ext cx="4101296" cy="338554"/>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2 column x 2 rows colored boxes</a:t>
            </a:r>
          </a:p>
        </p:txBody>
      </p:sp>
      <p:sp>
        <p:nvSpPr>
          <p:cNvPr id="2" name="Title 1">
            <a:extLst>
              <a:ext uri="{FF2B5EF4-FFF2-40B4-BE49-F238E27FC236}">
                <a16:creationId xmlns:a16="http://schemas.microsoft.com/office/drawing/2014/main" id="{2618A94C-E81D-1C31-7805-AC1CC07CC197}"/>
              </a:ext>
            </a:extLst>
          </p:cNvPr>
          <p:cNvSpPr>
            <a:spLocks noGrp="1"/>
          </p:cNvSpPr>
          <p:nvPr>
            <p:ph type="title" hasCustomPrompt="1"/>
          </p:nvPr>
        </p:nvSpPr>
        <p:spPr/>
        <p:txBody>
          <a:bodyPr>
            <a:noAutofit/>
          </a:bodyPr>
          <a:lstStyle>
            <a:lvl1pPr>
              <a:defRPr sz="2000"/>
            </a:lvl1pPr>
          </a:lstStyle>
          <a:p>
            <a:r>
              <a:rPr lang="en-US" dirty="0"/>
              <a:t>This is not a master layout – Go to master layout and copy these elements as needed</a:t>
            </a:r>
          </a:p>
        </p:txBody>
      </p:sp>
    </p:spTree>
    <p:extLst>
      <p:ext uri="{BB962C8B-B14F-4D97-AF65-F5344CB8AC3E}">
        <p14:creationId xmlns:p14="http://schemas.microsoft.com/office/powerpoint/2010/main" val="3032401735"/>
      </p:ext>
    </p:extLst>
  </p:cSld>
  <p:clrMapOvr>
    <a:masterClrMapping/>
  </p:clrMapOvr>
  <p:transition spd="med"/>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5_Title &amp; Bullets">
    <p:spTree>
      <p:nvGrpSpPr>
        <p:cNvPr id="1" name=""/>
        <p:cNvGrpSpPr/>
        <p:nvPr/>
      </p:nvGrpSpPr>
      <p:grpSpPr>
        <a:xfrm>
          <a:off x="0" y="0"/>
          <a:ext cx="0" cy="0"/>
          <a:chOff x="0" y="0"/>
          <a:chExt cx="0" cy="0"/>
        </a:xfrm>
      </p:grpSpPr>
      <p:sp>
        <p:nvSpPr>
          <p:cNvPr id="2" name="Google Shape;119;p31">
            <a:extLst>
              <a:ext uri="{FF2B5EF4-FFF2-40B4-BE49-F238E27FC236}">
                <a16:creationId xmlns:a16="http://schemas.microsoft.com/office/drawing/2014/main" id="{C5EE7114-D75F-C3E0-DC9E-C8C09665C28E}"/>
              </a:ext>
            </a:extLst>
          </p:cNvPr>
          <p:cNvSpPr/>
          <p:nvPr userDrawn="1"/>
        </p:nvSpPr>
        <p:spPr>
          <a:xfrm>
            <a:off x="615387" y="1837656"/>
            <a:ext cx="3197915" cy="2099241"/>
          </a:xfrm>
          <a:prstGeom prst="roundRect">
            <a:avLst>
              <a:gd name="adj" fmla="val 3163"/>
            </a:avLst>
          </a:prstGeom>
          <a:solidFill>
            <a:srgbClr val="57CCF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3" name="Google Shape;119;p31">
            <a:extLst>
              <a:ext uri="{FF2B5EF4-FFF2-40B4-BE49-F238E27FC236}">
                <a16:creationId xmlns:a16="http://schemas.microsoft.com/office/drawing/2014/main" id="{2C0EA197-2561-E214-C4C5-31600B788379}"/>
              </a:ext>
            </a:extLst>
          </p:cNvPr>
          <p:cNvSpPr/>
          <p:nvPr userDrawn="1"/>
        </p:nvSpPr>
        <p:spPr>
          <a:xfrm>
            <a:off x="4497042" y="1839715"/>
            <a:ext cx="3197915" cy="2099241"/>
          </a:xfrm>
          <a:prstGeom prst="roundRect">
            <a:avLst>
              <a:gd name="adj" fmla="val 3163"/>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dirty="0">
              <a:solidFill>
                <a:schemeClr val="lt1"/>
              </a:solidFill>
              <a:latin typeface="Arial"/>
              <a:ea typeface="Arial"/>
              <a:cs typeface="Arial"/>
              <a:sym typeface="Arial"/>
            </a:endParaRPr>
          </a:p>
        </p:txBody>
      </p:sp>
      <p:sp>
        <p:nvSpPr>
          <p:cNvPr id="4" name="Google Shape;119;p31">
            <a:extLst>
              <a:ext uri="{FF2B5EF4-FFF2-40B4-BE49-F238E27FC236}">
                <a16:creationId xmlns:a16="http://schemas.microsoft.com/office/drawing/2014/main" id="{E60F6E4A-5256-702C-BD8D-DB1D57E9B947}"/>
              </a:ext>
            </a:extLst>
          </p:cNvPr>
          <p:cNvSpPr/>
          <p:nvPr userDrawn="1"/>
        </p:nvSpPr>
        <p:spPr>
          <a:xfrm>
            <a:off x="8396560" y="1837656"/>
            <a:ext cx="3197915" cy="2099241"/>
          </a:xfrm>
          <a:prstGeom prst="roundRect">
            <a:avLst>
              <a:gd name="adj" fmla="val 3163"/>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0" name="Google Shape;119;p31">
            <a:extLst>
              <a:ext uri="{FF2B5EF4-FFF2-40B4-BE49-F238E27FC236}">
                <a16:creationId xmlns:a16="http://schemas.microsoft.com/office/drawing/2014/main" id="{FA261CDA-4017-8BA0-A8D9-5876FD457C6D}"/>
              </a:ext>
            </a:extLst>
          </p:cNvPr>
          <p:cNvSpPr/>
          <p:nvPr userDrawn="1"/>
        </p:nvSpPr>
        <p:spPr>
          <a:xfrm>
            <a:off x="2386871" y="4081815"/>
            <a:ext cx="3197915" cy="2099241"/>
          </a:xfrm>
          <a:prstGeom prst="roundRect">
            <a:avLst>
              <a:gd name="adj" fmla="val 3163"/>
            </a:avLst>
          </a:prstGeom>
          <a:solidFill>
            <a:schemeClr val="accent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2" name="Google Shape;119;p31">
            <a:extLst>
              <a:ext uri="{FF2B5EF4-FFF2-40B4-BE49-F238E27FC236}">
                <a16:creationId xmlns:a16="http://schemas.microsoft.com/office/drawing/2014/main" id="{355A934A-7BF6-4B47-ACDD-443AAEBD2A64}"/>
              </a:ext>
            </a:extLst>
          </p:cNvPr>
          <p:cNvSpPr/>
          <p:nvPr userDrawn="1"/>
        </p:nvSpPr>
        <p:spPr>
          <a:xfrm>
            <a:off x="6797602" y="4081815"/>
            <a:ext cx="3197915" cy="2099241"/>
          </a:xfrm>
          <a:prstGeom prst="roundRect">
            <a:avLst>
              <a:gd name="adj" fmla="val 3163"/>
            </a:avLst>
          </a:prstGeom>
          <a:solidFill>
            <a:schemeClr val="accent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3" name="TextBox 12">
            <a:extLst>
              <a:ext uri="{FF2B5EF4-FFF2-40B4-BE49-F238E27FC236}">
                <a16:creationId xmlns:a16="http://schemas.microsoft.com/office/drawing/2014/main" id="{7136834E-FED5-8C5A-38F9-3C652CA0691D}"/>
              </a:ext>
            </a:extLst>
          </p:cNvPr>
          <p:cNvSpPr txBox="1"/>
          <p:nvPr userDrawn="1"/>
        </p:nvSpPr>
        <p:spPr>
          <a:xfrm>
            <a:off x="609600" y="1284790"/>
            <a:ext cx="4101296" cy="338554"/>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5 column colored boxes</a:t>
            </a:r>
          </a:p>
        </p:txBody>
      </p:sp>
      <p:sp>
        <p:nvSpPr>
          <p:cNvPr id="5" name="Title 4">
            <a:extLst>
              <a:ext uri="{FF2B5EF4-FFF2-40B4-BE49-F238E27FC236}">
                <a16:creationId xmlns:a16="http://schemas.microsoft.com/office/drawing/2014/main" id="{BD61A59D-7940-F70E-ED12-5176F4044A50}"/>
              </a:ext>
            </a:extLst>
          </p:cNvPr>
          <p:cNvSpPr>
            <a:spLocks noGrp="1"/>
          </p:cNvSpPr>
          <p:nvPr>
            <p:ph type="title" hasCustomPrompt="1"/>
          </p:nvPr>
        </p:nvSpPr>
        <p:spPr/>
        <p:txBody>
          <a:bodyPr>
            <a:noAutofit/>
          </a:bodyPr>
          <a:lstStyle>
            <a:lvl1pPr>
              <a:defRPr sz="2000"/>
            </a:lvl1pPr>
          </a:lstStyle>
          <a:p>
            <a:r>
              <a:rPr lang="en-US" dirty="0"/>
              <a:t>This is not a master layout – Go to master layout and copy these elements as needed</a:t>
            </a:r>
          </a:p>
        </p:txBody>
      </p:sp>
    </p:spTree>
    <p:extLst>
      <p:ext uri="{BB962C8B-B14F-4D97-AF65-F5344CB8AC3E}">
        <p14:creationId xmlns:p14="http://schemas.microsoft.com/office/powerpoint/2010/main" val="2676849951"/>
      </p:ext>
    </p:extLst>
  </p:cSld>
  <p:clrMapOvr>
    <a:masterClrMapping/>
  </p:clrMapOvr>
  <p:transition spd="med"/>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6_Title &amp; Bullets">
    <p:spTree>
      <p:nvGrpSpPr>
        <p:cNvPr id="1" name=""/>
        <p:cNvGrpSpPr/>
        <p:nvPr/>
      </p:nvGrpSpPr>
      <p:grpSpPr>
        <a:xfrm>
          <a:off x="0" y="0"/>
          <a:ext cx="0" cy="0"/>
          <a:chOff x="0" y="0"/>
          <a:chExt cx="0" cy="0"/>
        </a:xfrm>
      </p:grpSpPr>
      <p:sp>
        <p:nvSpPr>
          <p:cNvPr id="5" name="Google Shape;119;p31">
            <a:extLst>
              <a:ext uri="{FF2B5EF4-FFF2-40B4-BE49-F238E27FC236}">
                <a16:creationId xmlns:a16="http://schemas.microsoft.com/office/drawing/2014/main" id="{C312643C-4417-9455-48A6-F3344D90A6F9}"/>
              </a:ext>
            </a:extLst>
          </p:cNvPr>
          <p:cNvSpPr/>
          <p:nvPr userDrawn="1"/>
        </p:nvSpPr>
        <p:spPr>
          <a:xfrm>
            <a:off x="598149" y="1523808"/>
            <a:ext cx="6654170" cy="1435383"/>
          </a:xfrm>
          <a:prstGeom prst="roundRect">
            <a:avLst>
              <a:gd name="adj" fmla="val 3163"/>
            </a:avLst>
          </a:prstGeom>
          <a:solidFill>
            <a:srgbClr val="57CCF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 name="Google Shape;119;p31">
            <a:extLst>
              <a:ext uri="{FF2B5EF4-FFF2-40B4-BE49-F238E27FC236}">
                <a16:creationId xmlns:a16="http://schemas.microsoft.com/office/drawing/2014/main" id="{4A085437-4750-815C-4E31-19246CCCF9EF}"/>
              </a:ext>
            </a:extLst>
          </p:cNvPr>
          <p:cNvSpPr/>
          <p:nvPr userDrawn="1"/>
        </p:nvSpPr>
        <p:spPr>
          <a:xfrm>
            <a:off x="584830" y="3053145"/>
            <a:ext cx="6654170" cy="1435383"/>
          </a:xfrm>
          <a:prstGeom prst="roundRect">
            <a:avLst>
              <a:gd name="adj" fmla="val 3163"/>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7" name="Google Shape;119;p31">
            <a:extLst>
              <a:ext uri="{FF2B5EF4-FFF2-40B4-BE49-F238E27FC236}">
                <a16:creationId xmlns:a16="http://schemas.microsoft.com/office/drawing/2014/main" id="{97573FD6-B0D7-B329-017F-70BFB4752262}"/>
              </a:ext>
            </a:extLst>
          </p:cNvPr>
          <p:cNvSpPr/>
          <p:nvPr userDrawn="1"/>
        </p:nvSpPr>
        <p:spPr>
          <a:xfrm>
            <a:off x="585449" y="4590638"/>
            <a:ext cx="6654170" cy="1435383"/>
          </a:xfrm>
          <a:prstGeom prst="roundRect">
            <a:avLst>
              <a:gd name="adj" fmla="val 3163"/>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 name="Title 1">
            <a:extLst>
              <a:ext uri="{FF2B5EF4-FFF2-40B4-BE49-F238E27FC236}">
                <a16:creationId xmlns:a16="http://schemas.microsoft.com/office/drawing/2014/main" id="{671AD03B-40F2-1600-D426-09FEDF49B144}"/>
              </a:ext>
            </a:extLst>
          </p:cNvPr>
          <p:cNvSpPr>
            <a:spLocks noGrp="1"/>
          </p:cNvSpPr>
          <p:nvPr>
            <p:ph type="title" hasCustomPrompt="1"/>
          </p:nvPr>
        </p:nvSpPr>
        <p:spPr/>
        <p:txBody>
          <a:bodyPr>
            <a:noAutofit/>
          </a:bodyPr>
          <a:lstStyle>
            <a:lvl1pPr>
              <a:defRPr sz="2000"/>
            </a:lvl1pPr>
          </a:lstStyle>
          <a:p>
            <a:r>
              <a:rPr lang="en-US" dirty="0"/>
              <a:t>This is not a master layout – Go to master layout and copy these elements as needed</a:t>
            </a:r>
          </a:p>
        </p:txBody>
      </p:sp>
    </p:spTree>
    <p:extLst>
      <p:ext uri="{BB962C8B-B14F-4D97-AF65-F5344CB8AC3E}">
        <p14:creationId xmlns:p14="http://schemas.microsoft.com/office/powerpoint/2010/main" val="1920475889"/>
      </p:ext>
    </p:extLst>
  </p:cSld>
  <p:clrMapOvr>
    <a:masterClrMapping/>
  </p:clrMapOvr>
  <p:transition spd="med"/>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7_Title &amp; Bullets">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52A2ED0-4D80-89C0-9BAE-9AD446290171}"/>
              </a:ext>
            </a:extLst>
          </p:cNvPr>
          <p:cNvGrpSpPr/>
          <p:nvPr userDrawn="1"/>
        </p:nvGrpSpPr>
        <p:grpSpPr>
          <a:xfrm>
            <a:off x="6540499" y="4257208"/>
            <a:ext cx="5041901" cy="1838792"/>
            <a:chOff x="6540499" y="4257208"/>
            <a:chExt cx="5041901" cy="1838792"/>
          </a:xfrm>
        </p:grpSpPr>
        <p:sp>
          <p:nvSpPr>
            <p:cNvPr id="3" name="Round Same Side Corner Rectangle 2">
              <a:extLst>
                <a:ext uri="{FF2B5EF4-FFF2-40B4-BE49-F238E27FC236}">
                  <a16:creationId xmlns:a16="http://schemas.microsoft.com/office/drawing/2014/main" id="{E1B63EB6-C394-AB9D-757D-DEB4A36CE07B}"/>
                </a:ext>
              </a:extLst>
            </p:cNvPr>
            <p:cNvSpPr/>
            <p:nvPr/>
          </p:nvSpPr>
          <p:spPr>
            <a:xfrm rot="16200000">
              <a:off x="7228923" y="3571831"/>
              <a:ext cx="1835744" cy="3212592"/>
            </a:xfrm>
            <a:prstGeom prst="round2SameRect">
              <a:avLst>
                <a:gd name="adj1" fmla="val 8395"/>
                <a:gd name="adj2" fmla="val 0"/>
              </a:avLst>
            </a:prstGeom>
            <a:solidFill>
              <a:srgbClr val="FF77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4" name="Rounded Rectangle 6">
              <a:extLst>
                <a:ext uri="{FF2B5EF4-FFF2-40B4-BE49-F238E27FC236}">
                  <a16:creationId xmlns:a16="http://schemas.microsoft.com/office/drawing/2014/main" id="{ADC2BBC3-3314-A761-7F01-D2D30138F788}"/>
                </a:ext>
              </a:extLst>
            </p:cNvPr>
            <p:cNvSpPr/>
            <p:nvPr/>
          </p:nvSpPr>
          <p:spPr>
            <a:xfrm>
              <a:off x="9741598" y="4257208"/>
              <a:ext cx="1840802" cy="1838792"/>
            </a:xfrm>
            <a:custGeom>
              <a:avLst/>
              <a:gdLst>
                <a:gd name="connsiteX0" fmla="*/ 0 w 1841498"/>
                <a:gd name="connsiteY0" fmla="*/ 112313 h 1838792"/>
                <a:gd name="connsiteX1" fmla="*/ 112313 w 1841498"/>
                <a:gd name="connsiteY1" fmla="*/ 0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0 w 1841498"/>
                <a:gd name="connsiteY8" fmla="*/ 112313 h 1838792"/>
                <a:gd name="connsiteX0" fmla="*/ 6263 w 1841498"/>
                <a:gd name="connsiteY0" fmla="*/ 46036 h 1841408"/>
                <a:gd name="connsiteX1" fmla="*/ 112313 w 1841498"/>
                <a:gd name="connsiteY1" fmla="*/ 2616 h 1841408"/>
                <a:gd name="connsiteX2" fmla="*/ 1729185 w 1841498"/>
                <a:gd name="connsiteY2" fmla="*/ 2616 h 1841408"/>
                <a:gd name="connsiteX3" fmla="*/ 1841498 w 1841498"/>
                <a:gd name="connsiteY3" fmla="*/ 114929 h 1841408"/>
                <a:gd name="connsiteX4" fmla="*/ 1841498 w 1841498"/>
                <a:gd name="connsiteY4" fmla="*/ 1729095 h 1841408"/>
                <a:gd name="connsiteX5" fmla="*/ 1729185 w 1841498"/>
                <a:gd name="connsiteY5" fmla="*/ 1841408 h 1841408"/>
                <a:gd name="connsiteX6" fmla="*/ 112313 w 1841498"/>
                <a:gd name="connsiteY6" fmla="*/ 1841408 h 1841408"/>
                <a:gd name="connsiteX7" fmla="*/ 0 w 1841498"/>
                <a:gd name="connsiteY7" fmla="*/ 1729095 h 1841408"/>
                <a:gd name="connsiteX8" fmla="*/ 6263 w 1841498"/>
                <a:gd name="connsiteY8" fmla="*/ 46036 h 1841408"/>
                <a:gd name="connsiteX0" fmla="*/ 6263 w 1841498"/>
                <a:gd name="connsiteY0" fmla="*/ 43420 h 1838792"/>
                <a:gd name="connsiteX1" fmla="*/ 74734 w 1841498"/>
                <a:gd name="connsiteY1" fmla="*/ 6263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6263 w 1841498"/>
                <a:gd name="connsiteY8" fmla="*/ 43420 h 1838792"/>
                <a:gd name="connsiteX0" fmla="*/ 6263 w 1841498"/>
                <a:gd name="connsiteY0" fmla="*/ 43420 h 1838792"/>
                <a:gd name="connsiteX1" fmla="*/ 74734 w 1841498"/>
                <a:gd name="connsiteY1" fmla="*/ 6263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6263 w 1841498"/>
                <a:gd name="connsiteY8" fmla="*/ 43420 h 1838792"/>
                <a:gd name="connsiteX0" fmla="*/ 6263 w 1841498"/>
                <a:gd name="connsiteY0" fmla="*/ 43420 h 1838792"/>
                <a:gd name="connsiteX1" fmla="*/ 74734 w 1841498"/>
                <a:gd name="connsiteY1" fmla="*/ 6263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6263 w 1841498"/>
                <a:gd name="connsiteY8" fmla="*/ 43420 h 1838792"/>
                <a:gd name="connsiteX0" fmla="*/ 59 w 1835294"/>
                <a:gd name="connsiteY0" fmla="*/ 43420 h 1877097"/>
                <a:gd name="connsiteX1" fmla="*/ 68530 w 1835294"/>
                <a:gd name="connsiteY1" fmla="*/ 6263 h 1877097"/>
                <a:gd name="connsiteX2" fmla="*/ 1722981 w 1835294"/>
                <a:gd name="connsiteY2" fmla="*/ 0 h 1877097"/>
                <a:gd name="connsiteX3" fmla="*/ 1835294 w 1835294"/>
                <a:gd name="connsiteY3" fmla="*/ 112313 h 1877097"/>
                <a:gd name="connsiteX4" fmla="*/ 1835294 w 1835294"/>
                <a:gd name="connsiteY4" fmla="*/ 1726479 h 1877097"/>
                <a:gd name="connsiteX5" fmla="*/ 1722981 w 1835294"/>
                <a:gd name="connsiteY5" fmla="*/ 1838792 h 1877097"/>
                <a:gd name="connsiteX6" fmla="*/ 106109 w 1835294"/>
                <a:gd name="connsiteY6" fmla="*/ 1838792 h 1877097"/>
                <a:gd name="connsiteX7" fmla="*/ 59 w 1835294"/>
                <a:gd name="connsiteY7" fmla="*/ 1826687 h 1877097"/>
                <a:gd name="connsiteX8" fmla="*/ 59 w 1835294"/>
                <a:gd name="connsiteY8" fmla="*/ 43420 h 1877097"/>
                <a:gd name="connsiteX0" fmla="*/ 5567 w 1840802"/>
                <a:gd name="connsiteY0" fmla="*/ 43420 h 1838792"/>
                <a:gd name="connsiteX1" fmla="*/ 74038 w 1840802"/>
                <a:gd name="connsiteY1" fmla="*/ 6263 h 1838792"/>
                <a:gd name="connsiteX2" fmla="*/ 1728489 w 1840802"/>
                <a:gd name="connsiteY2" fmla="*/ 0 h 1838792"/>
                <a:gd name="connsiteX3" fmla="*/ 1840802 w 1840802"/>
                <a:gd name="connsiteY3" fmla="*/ 112313 h 1838792"/>
                <a:gd name="connsiteX4" fmla="*/ 1840802 w 1840802"/>
                <a:gd name="connsiteY4" fmla="*/ 1726479 h 1838792"/>
                <a:gd name="connsiteX5" fmla="*/ 1728489 w 1840802"/>
                <a:gd name="connsiteY5" fmla="*/ 1838792 h 1838792"/>
                <a:gd name="connsiteX6" fmla="*/ 111617 w 1840802"/>
                <a:gd name="connsiteY6" fmla="*/ 1838792 h 1838792"/>
                <a:gd name="connsiteX7" fmla="*/ 5567 w 1840802"/>
                <a:gd name="connsiteY7" fmla="*/ 1826687 h 1838792"/>
                <a:gd name="connsiteX8" fmla="*/ 5567 w 1840802"/>
                <a:gd name="connsiteY8" fmla="*/ 43420 h 1838792"/>
                <a:gd name="connsiteX0" fmla="*/ 5567 w 1840802"/>
                <a:gd name="connsiteY0" fmla="*/ 43420 h 1838792"/>
                <a:gd name="connsiteX1" fmla="*/ 74038 w 1840802"/>
                <a:gd name="connsiteY1" fmla="*/ 6263 h 1838792"/>
                <a:gd name="connsiteX2" fmla="*/ 1728489 w 1840802"/>
                <a:gd name="connsiteY2" fmla="*/ 0 h 1838792"/>
                <a:gd name="connsiteX3" fmla="*/ 1840802 w 1840802"/>
                <a:gd name="connsiteY3" fmla="*/ 112313 h 1838792"/>
                <a:gd name="connsiteX4" fmla="*/ 1840802 w 1840802"/>
                <a:gd name="connsiteY4" fmla="*/ 1726479 h 1838792"/>
                <a:gd name="connsiteX5" fmla="*/ 1728489 w 1840802"/>
                <a:gd name="connsiteY5" fmla="*/ 1838792 h 1838792"/>
                <a:gd name="connsiteX6" fmla="*/ 111617 w 1840802"/>
                <a:gd name="connsiteY6" fmla="*/ 1838792 h 1838792"/>
                <a:gd name="connsiteX7" fmla="*/ 5567 w 1840802"/>
                <a:gd name="connsiteY7" fmla="*/ 1832950 h 1838792"/>
                <a:gd name="connsiteX8" fmla="*/ 5567 w 1840802"/>
                <a:gd name="connsiteY8" fmla="*/ 43420 h 1838792"/>
                <a:gd name="connsiteX0" fmla="*/ 5567 w 1840802"/>
                <a:gd name="connsiteY0" fmla="*/ 43420 h 1838792"/>
                <a:gd name="connsiteX1" fmla="*/ 55249 w 1840802"/>
                <a:gd name="connsiteY1" fmla="*/ 6263 h 1838792"/>
                <a:gd name="connsiteX2" fmla="*/ 1728489 w 1840802"/>
                <a:gd name="connsiteY2" fmla="*/ 0 h 1838792"/>
                <a:gd name="connsiteX3" fmla="*/ 1840802 w 1840802"/>
                <a:gd name="connsiteY3" fmla="*/ 112313 h 1838792"/>
                <a:gd name="connsiteX4" fmla="*/ 1840802 w 1840802"/>
                <a:gd name="connsiteY4" fmla="*/ 1726479 h 1838792"/>
                <a:gd name="connsiteX5" fmla="*/ 1728489 w 1840802"/>
                <a:gd name="connsiteY5" fmla="*/ 1838792 h 1838792"/>
                <a:gd name="connsiteX6" fmla="*/ 111617 w 1840802"/>
                <a:gd name="connsiteY6" fmla="*/ 1838792 h 1838792"/>
                <a:gd name="connsiteX7" fmla="*/ 5567 w 1840802"/>
                <a:gd name="connsiteY7" fmla="*/ 1832950 h 1838792"/>
                <a:gd name="connsiteX8" fmla="*/ 5567 w 1840802"/>
                <a:gd name="connsiteY8" fmla="*/ 43420 h 1838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40802" h="1838792">
                  <a:moveTo>
                    <a:pt x="5567" y="43420"/>
                  </a:moveTo>
                  <a:cubicBezTo>
                    <a:pt x="5567" y="-18609"/>
                    <a:pt x="-6780" y="6263"/>
                    <a:pt x="55249" y="6263"/>
                  </a:cubicBezTo>
                  <a:lnTo>
                    <a:pt x="1728489" y="0"/>
                  </a:lnTo>
                  <a:cubicBezTo>
                    <a:pt x="1790518" y="0"/>
                    <a:pt x="1840802" y="50284"/>
                    <a:pt x="1840802" y="112313"/>
                  </a:cubicBezTo>
                  <a:lnTo>
                    <a:pt x="1840802" y="1726479"/>
                  </a:lnTo>
                  <a:cubicBezTo>
                    <a:pt x="1840802" y="1788508"/>
                    <a:pt x="1790518" y="1838792"/>
                    <a:pt x="1728489" y="1838792"/>
                  </a:cubicBezTo>
                  <a:lnTo>
                    <a:pt x="111617" y="1838792"/>
                  </a:lnTo>
                  <a:cubicBezTo>
                    <a:pt x="-516" y="1838792"/>
                    <a:pt x="18093" y="1838612"/>
                    <a:pt x="5567" y="1832950"/>
                  </a:cubicBezTo>
                  <a:cubicBezTo>
                    <a:pt x="-6959" y="1827288"/>
                    <a:pt x="5567" y="637842"/>
                    <a:pt x="5567" y="43420"/>
                  </a:cubicBezTo>
                  <a:close/>
                </a:path>
              </a:pathLst>
            </a:custGeom>
            <a:blipFill>
              <a:blip r:embed="rId2"/>
              <a:srcRect/>
              <a:stretch>
                <a:fillRect l="-24918" r="-2491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grpSp>
      <p:grpSp>
        <p:nvGrpSpPr>
          <p:cNvPr id="8" name="Group 7">
            <a:extLst>
              <a:ext uri="{FF2B5EF4-FFF2-40B4-BE49-F238E27FC236}">
                <a16:creationId xmlns:a16="http://schemas.microsoft.com/office/drawing/2014/main" id="{7D4CFCFB-5EB3-7C35-B12F-7484E7EC350D}"/>
              </a:ext>
            </a:extLst>
          </p:cNvPr>
          <p:cNvGrpSpPr/>
          <p:nvPr userDrawn="1"/>
        </p:nvGrpSpPr>
        <p:grpSpPr>
          <a:xfrm>
            <a:off x="609600" y="4252879"/>
            <a:ext cx="5053394" cy="1843121"/>
            <a:chOff x="609600" y="4252879"/>
            <a:chExt cx="5053394" cy="1843121"/>
          </a:xfrm>
        </p:grpSpPr>
        <p:sp>
          <p:nvSpPr>
            <p:cNvPr id="9" name="Round Same Side Corner Rectangle 8">
              <a:extLst>
                <a:ext uri="{FF2B5EF4-FFF2-40B4-BE49-F238E27FC236}">
                  <a16:creationId xmlns:a16="http://schemas.microsoft.com/office/drawing/2014/main" id="{0C42828A-19E3-A11F-42BC-9689DAFEF30F}"/>
                </a:ext>
              </a:extLst>
            </p:cNvPr>
            <p:cNvSpPr/>
            <p:nvPr/>
          </p:nvSpPr>
          <p:spPr>
            <a:xfrm rot="16200000">
              <a:off x="1298024" y="3571832"/>
              <a:ext cx="1835744" cy="3212592"/>
            </a:xfrm>
            <a:prstGeom prst="round2SameRect">
              <a:avLst>
                <a:gd name="adj1" fmla="val 8395"/>
                <a:gd name="adj2" fmla="val 0"/>
              </a:avLst>
            </a:prstGeom>
            <a:solidFill>
              <a:srgbClr val="A091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10" name="Rounded Rectangle 6">
              <a:extLst>
                <a:ext uri="{FF2B5EF4-FFF2-40B4-BE49-F238E27FC236}">
                  <a16:creationId xmlns:a16="http://schemas.microsoft.com/office/drawing/2014/main" id="{E6121733-5A19-803F-4902-19A1B2E5707A}"/>
                </a:ext>
              </a:extLst>
            </p:cNvPr>
            <p:cNvSpPr/>
            <p:nvPr/>
          </p:nvSpPr>
          <p:spPr>
            <a:xfrm>
              <a:off x="3822192" y="4252879"/>
              <a:ext cx="1840802" cy="1838792"/>
            </a:xfrm>
            <a:custGeom>
              <a:avLst/>
              <a:gdLst>
                <a:gd name="connsiteX0" fmla="*/ 0 w 1841498"/>
                <a:gd name="connsiteY0" fmla="*/ 112313 h 1838792"/>
                <a:gd name="connsiteX1" fmla="*/ 112313 w 1841498"/>
                <a:gd name="connsiteY1" fmla="*/ 0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0 w 1841498"/>
                <a:gd name="connsiteY8" fmla="*/ 112313 h 1838792"/>
                <a:gd name="connsiteX0" fmla="*/ 6263 w 1841498"/>
                <a:gd name="connsiteY0" fmla="*/ 46036 h 1841408"/>
                <a:gd name="connsiteX1" fmla="*/ 112313 w 1841498"/>
                <a:gd name="connsiteY1" fmla="*/ 2616 h 1841408"/>
                <a:gd name="connsiteX2" fmla="*/ 1729185 w 1841498"/>
                <a:gd name="connsiteY2" fmla="*/ 2616 h 1841408"/>
                <a:gd name="connsiteX3" fmla="*/ 1841498 w 1841498"/>
                <a:gd name="connsiteY3" fmla="*/ 114929 h 1841408"/>
                <a:gd name="connsiteX4" fmla="*/ 1841498 w 1841498"/>
                <a:gd name="connsiteY4" fmla="*/ 1729095 h 1841408"/>
                <a:gd name="connsiteX5" fmla="*/ 1729185 w 1841498"/>
                <a:gd name="connsiteY5" fmla="*/ 1841408 h 1841408"/>
                <a:gd name="connsiteX6" fmla="*/ 112313 w 1841498"/>
                <a:gd name="connsiteY6" fmla="*/ 1841408 h 1841408"/>
                <a:gd name="connsiteX7" fmla="*/ 0 w 1841498"/>
                <a:gd name="connsiteY7" fmla="*/ 1729095 h 1841408"/>
                <a:gd name="connsiteX8" fmla="*/ 6263 w 1841498"/>
                <a:gd name="connsiteY8" fmla="*/ 46036 h 1841408"/>
                <a:gd name="connsiteX0" fmla="*/ 6263 w 1841498"/>
                <a:gd name="connsiteY0" fmla="*/ 43420 h 1838792"/>
                <a:gd name="connsiteX1" fmla="*/ 74734 w 1841498"/>
                <a:gd name="connsiteY1" fmla="*/ 6263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6263 w 1841498"/>
                <a:gd name="connsiteY8" fmla="*/ 43420 h 1838792"/>
                <a:gd name="connsiteX0" fmla="*/ 6263 w 1841498"/>
                <a:gd name="connsiteY0" fmla="*/ 43420 h 1838792"/>
                <a:gd name="connsiteX1" fmla="*/ 74734 w 1841498"/>
                <a:gd name="connsiteY1" fmla="*/ 6263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6263 w 1841498"/>
                <a:gd name="connsiteY8" fmla="*/ 43420 h 1838792"/>
                <a:gd name="connsiteX0" fmla="*/ 6263 w 1841498"/>
                <a:gd name="connsiteY0" fmla="*/ 43420 h 1838792"/>
                <a:gd name="connsiteX1" fmla="*/ 74734 w 1841498"/>
                <a:gd name="connsiteY1" fmla="*/ 6263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6263 w 1841498"/>
                <a:gd name="connsiteY8" fmla="*/ 43420 h 1838792"/>
                <a:gd name="connsiteX0" fmla="*/ 59 w 1835294"/>
                <a:gd name="connsiteY0" fmla="*/ 43420 h 1877097"/>
                <a:gd name="connsiteX1" fmla="*/ 68530 w 1835294"/>
                <a:gd name="connsiteY1" fmla="*/ 6263 h 1877097"/>
                <a:gd name="connsiteX2" fmla="*/ 1722981 w 1835294"/>
                <a:gd name="connsiteY2" fmla="*/ 0 h 1877097"/>
                <a:gd name="connsiteX3" fmla="*/ 1835294 w 1835294"/>
                <a:gd name="connsiteY3" fmla="*/ 112313 h 1877097"/>
                <a:gd name="connsiteX4" fmla="*/ 1835294 w 1835294"/>
                <a:gd name="connsiteY4" fmla="*/ 1726479 h 1877097"/>
                <a:gd name="connsiteX5" fmla="*/ 1722981 w 1835294"/>
                <a:gd name="connsiteY5" fmla="*/ 1838792 h 1877097"/>
                <a:gd name="connsiteX6" fmla="*/ 106109 w 1835294"/>
                <a:gd name="connsiteY6" fmla="*/ 1838792 h 1877097"/>
                <a:gd name="connsiteX7" fmla="*/ 59 w 1835294"/>
                <a:gd name="connsiteY7" fmla="*/ 1826687 h 1877097"/>
                <a:gd name="connsiteX8" fmla="*/ 59 w 1835294"/>
                <a:gd name="connsiteY8" fmla="*/ 43420 h 1877097"/>
                <a:gd name="connsiteX0" fmla="*/ 5567 w 1840802"/>
                <a:gd name="connsiteY0" fmla="*/ 43420 h 1838792"/>
                <a:gd name="connsiteX1" fmla="*/ 74038 w 1840802"/>
                <a:gd name="connsiteY1" fmla="*/ 6263 h 1838792"/>
                <a:gd name="connsiteX2" fmla="*/ 1728489 w 1840802"/>
                <a:gd name="connsiteY2" fmla="*/ 0 h 1838792"/>
                <a:gd name="connsiteX3" fmla="*/ 1840802 w 1840802"/>
                <a:gd name="connsiteY3" fmla="*/ 112313 h 1838792"/>
                <a:gd name="connsiteX4" fmla="*/ 1840802 w 1840802"/>
                <a:gd name="connsiteY4" fmla="*/ 1726479 h 1838792"/>
                <a:gd name="connsiteX5" fmla="*/ 1728489 w 1840802"/>
                <a:gd name="connsiteY5" fmla="*/ 1838792 h 1838792"/>
                <a:gd name="connsiteX6" fmla="*/ 111617 w 1840802"/>
                <a:gd name="connsiteY6" fmla="*/ 1838792 h 1838792"/>
                <a:gd name="connsiteX7" fmla="*/ 5567 w 1840802"/>
                <a:gd name="connsiteY7" fmla="*/ 1826687 h 1838792"/>
                <a:gd name="connsiteX8" fmla="*/ 5567 w 1840802"/>
                <a:gd name="connsiteY8" fmla="*/ 43420 h 1838792"/>
                <a:gd name="connsiteX0" fmla="*/ 5567 w 1840802"/>
                <a:gd name="connsiteY0" fmla="*/ 43420 h 1838792"/>
                <a:gd name="connsiteX1" fmla="*/ 74038 w 1840802"/>
                <a:gd name="connsiteY1" fmla="*/ 6263 h 1838792"/>
                <a:gd name="connsiteX2" fmla="*/ 1728489 w 1840802"/>
                <a:gd name="connsiteY2" fmla="*/ 0 h 1838792"/>
                <a:gd name="connsiteX3" fmla="*/ 1840802 w 1840802"/>
                <a:gd name="connsiteY3" fmla="*/ 112313 h 1838792"/>
                <a:gd name="connsiteX4" fmla="*/ 1840802 w 1840802"/>
                <a:gd name="connsiteY4" fmla="*/ 1726479 h 1838792"/>
                <a:gd name="connsiteX5" fmla="*/ 1728489 w 1840802"/>
                <a:gd name="connsiteY5" fmla="*/ 1838792 h 1838792"/>
                <a:gd name="connsiteX6" fmla="*/ 111617 w 1840802"/>
                <a:gd name="connsiteY6" fmla="*/ 1838792 h 1838792"/>
                <a:gd name="connsiteX7" fmla="*/ 5567 w 1840802"/>
                <a:gd name="connsiteY7" fmla="*/ 1832950 h 1838792"/>
                <a:gd name="connsiteX8" fmla="*/ 5567 w 1840802"/>
                <a:gd name="connsiteY8" fmla="*/ 43420 h 1838792"/>
                <a:gd name="connsiteX0" fmla="*/ 5567 w 1840802"/>
                <a:gd name="connsiteY0" fmla="*/ 43420 h 1838792"/>
                <a:gd name="connsiteX1" fmla="*/ 55249 w 1840802"/>
                <a:gd name="connsiteY1" fmla="*/ 6263 h 1838792"/>
                <a:gd name="connsiteX2" fmla="*/ 1728489 w 1840802"/>
                <a:gd name="connsiteY2" fmla="*/ 0 h 1838792"/>
                <a:gd name="connsiteX3" fmla="*/ 1840802 w 1840802"/>
                <a:gd name="connsiteY3" fmla="*/ 112313 h 1838792"/>
                <a:gd name="connsiteX4" fmla="*/ 1840802 w 1840802"/>
                <a:gd name="connsiteY4" fmla="*/ 1726479 h 1838792"/>
                <a:gd name="connsiteX5" fmla="*/ 1728489 w 1840802"/>
                <a:gd name="connsiteY5" fmla="*/ 1838792 h 1838792"/>
                <a:gd name="connsiteX6" fmla="*/ 111617 w 1840802"/>
                <a:gd name="connsiteY6" fmla="*/ 1838792 h 1838792"/>
                <a:gd name="connsiteX7" fmla="*/ 5567 w 1840802"/>
                <a:gd name="connsiteY7" fmla="*/ 1832950 h 1838792"/>
                <a:gd name="connsiteX8" fmla="*/ 5567 w 1840802"/>
                <a:gd name="connsiteY8" fmla="*/ 43420 h 1838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40802" h="1838792">
                  <a:moveTo>
                    <a:pt x="5567" y="43420"/>
                  </a:moveTo>
                  <a:cubicBezTo>
                    <a:pt x="5567" y="-18609"/>
                    <a:pt x="-6780" y="6263"/>
                    <a:pt x="55249" y="6263"/>
                  </a:cubicBezTo>
                  <a:lnTo>
                    <a:pt x="1728489" y="0"/>
                  </a:lnTo>
                  <a:cubicBezTo>
                    <a:pt x="1790518" y="0"/>
                    <a:pt x="1840802" y="50284"/>
                    <a:pt x="1840802" y="112313"/>
                  </a:cubicBezTo>
                  <a:lnTo>
                    <a:pt x="1840802" y="1726479"/>
                  </a:lnTo>
                  <a:cubicBezTo>
                    <a:pt x="1840802" y="1788508"/>
                    <a:pt x="1790518" y="1838792"/>
                    <a:pt x="1728489" y="1838792"/>
                  </a:cubicBezTo>
                  <a:lnTo>
                    <a:pt x="111617" y="1838792"/>
                  </a:lnTo>
                  <a:cubicBezTo>
                    <a:pt x="-516" y="1838792"/>
                    <a:pt x="18093" y="1838612"/>
                    <a:pt x="5567" y="1832950"/>
                  </a:cubicBezTo>
                  <a:cubicBezTo>
                    <a:pt x="-6959" y="1827288"/>
                    <a:pt x="5567" y="637842"/>
                    <a:pt x="5567" y="43420"/>
                  </a:cubicBezTo>
                  <a:close/>
                </a:path>
              </a:pathLst>
            </a:custGeom>
            <a:blipFill>
              <a:blip r:embed="rId3"/>
              <a:srcRect/>
              <a:stretch>
                <a:fillRect l="-24918" r="-2491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grpSp>
      <p:grpSp>
        <p:nvGrpSpPr>
          <p:cNvPr id="11" name="Group 10">
            <a:extLst>
              <a:ext uri="{FF2B5EF4-FFF2-40B4-BE49-F238E27FC236}">
                <a16:creationId xmlns:a16="http://schemas.microsoft.com/office/drawing/2014/main" id="{C8779AED-C4D8-B136-0ED7-89C5ADD65139}"/>
              </a:ext>
            </a:extLst>
          </p:cNvPr>
          <p:cNvGrpSpPr/>
          <p:nvPr userDrawn="1"/>
        </p:nvGrpSpPr>
        <p:grpSpPr>
          <a:xfrm>
            <a:off x="6564627" y="2044360"/>
            <a:ext cx="5038880" cy="1838792"/>
            <a:chOff x="6564627" y="2044360"/>
            <a:chExt cx="5038880" cy="1838792"/>
          </a:xfrm>
        </p:grpSpPr>
        <p:sp>
          <p:nvSpPr>
            <p:cNvPr id="12" name="Round Same Side Corner Rectangle 11">
              <a:extLst>
                <a:ext uri="{FF2B5EF4-FFF2-40B4-BE49-F238E27FC236}">
                  <a16:creationId xmlns:a16="http://schemas.microsoft.com/office/drawing/2014/main" id="{8FA96A8F-2D8D-C48A-A7A5-3959B64FDE81}"/>
                </a:ext>
              </a:extLst>
            </p:cNvPr>
            <p:cNvSpPr/>
            <p:nvPr/>
          </p:nvSpPr>
          <p:spPr>
            <a:xfrm rot="16200000">
              <a:off x="7253051" y="1358984"/>
              <a:ext cx="1835744" cy="3212592"/>
            </a:xfrm>
            <a:prstGeom prst="round2SameRect">
              <a:avLst>
                <a:gd name="adj1" fmla="val 8395"/>
                <a:gd name="adj2" fmla="val 0"/>
              </a:avLst>
            </a:prstGeom>
            <a:solidFill>
              <a:srgbClr val="56CC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13" name="Rounded Rectangle 6">
              <a:extLst>
                <a:ext uri="{FF2B5EF4-FFF2-40B4-BE49-F238E27FC236}">
                  <a16:creationId xmlns:a16="http://schemas.microsoft.com/office/drawing/2014/main" id="{F326BFA3-3B43-2A5A-39E5-3C5D66123710}"/>
                </a:ext>
              </a:extLst>
            </p:cNvPr>
            <p:cNvSpPr/>
            <p:nvPr/>
          </p:nvSpPr>
          <p:spPr>
            <a:xfrm>
              <a:off x="9762705" y="2044360"/>
              <a:ext cx="1840802" cy="1838792"/>
            </a:xfrm>
            <a:custGeom>
              <a:avLst/>
              <a:gdLst>
                <a:gd name="connsiteX0" fmla="*/ 0 w 1841498"/>
                <a:gd name="connsiteY0" fmla="*/ 112313 h 1838792"/>
                <a:gd name="connsiteX1" fmla="*/ 112313 w 1841498"/>
                <a:gd name="connsiteY1" fmla="*/ 0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0 w 1841498"/>
                <a:gd name="connsiteY8" fmla="*/ 112313 h 1838792"/>
                <a:gd name="connsiteX0" fmla="*/ 6263 w 1841498"/>
                <a:gd name="connsiteY0" fmla="*/ 46036 h 1841408"/>
                <a:gd name="connsiteX1" fmla="*/ 112313 w 1841498"/>
                <a:gd name="connsiteY1" fmla="*/ 2616 h 1841408"/>
                <a:gd name="connsiteX2" fmla="*/ 1729185 w 1841498"/>
                <a:gd name="connsiteY2" fmla="*/ 2616 h 1841408"/>
                <a:gd name="connsiteX3" fmla="*/ 1841498 w 1841498"/>
                <a:gd name="connsiteY3" fmla="*/ 114929 h 1841408"/>
                <a:gd name="connsiteX4" fmla="*/ 1841498 w 1841498"/>
                <a:gd name="connsiteY4" fmla="*/ 1729095 h 1841408"/>
                <a:gd name="connsiteX5" fmla="*/ 1729185 w 1841498"/>
                <a:gd name="connsiteY5" fmla="*/ 1841408 h 1841408"/>
                <a:gd name="connsiteX6" fmla="*/ 112313 w 1841498"/>
                <a:gd name="connsiteY6" fmla="*/ 1841408 h 1841408"/>
                <a:gd name="connsiteX7" fmla="*/ 0 w 1841498"/>
                <a:gd name="connsiteY7" fmla="*/ 1729095 h 1841408"/>
                <a:gd name="connsiteX8" fmla="*/ 6263 w 1841498"/>
                <a:gd name="connsiteY8" fmla="*/ 46036 h 1841408"/>
                <a:gd name="connsiteX0" fmla="*/ 6263 w 1841498"/>
                <a:gd name="connsiteY0" fmla="*/ 43420 h 1838792"/>
                <a:gd name="connsiteX1" fmla="*/ 74734 w 1841498"/>
                <a:gd name="connsiteY1" fmla="*/ 6263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6263 w 1841498"/>
                <a:gd name="connsiteY8" fmla="*/ 43420 h 1838792"/>
                <a:gd name="connsiteX0" fmla="*/ 6263 w 1841498"/>
                <a:gd name="connsiteY0" fmla="*/ 43420 h 1838792"/>
                <a:gd name="connsiteX1" fmla="*/ 74734 w 1841498"/>
                <a:gd name="connsiteY1" fmla="*/ 6263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6263 w 1841498"/>
                <a:gd name="connsiteY8" fmla="*/ 43420 h 1838792"/>
                <a:gd name="connsiteX0" fmla="*/ 6263 w 1841498"/>
                <a:gd name="connsiteY0" fmla="*/ 43420 h 1838792"/>
                <a:gd name="connsiteX1" fmla="*/ 74734 w 1841498"/>
                <a:gd name="connsiteY1" fmla="*/ 6263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6263 w 1841498"/>
                <a:gd name="connsiteY8" fmla="*/ 43420 h 1838792"/>
                <a:gd name="connsiteX0" fmla="*/ 59 w 1835294"/>
                <a:gd name="connsiteY0" fmla="*/ 43420 h 1877097"/>
                <a:gd name="connsiteX1" fmla="*/ 68530 w 1835294"/>
                <a:gd name="connsiteY1" fmla="*/ 6263 h 1877097"/>
                <a:gd name="connsiteX2" fmla="*/ 1722981 w 1835294"/>
                <a:gd name="connsiteY2" fmla="*/ 0 h 1877097"/>
                <a:gd name="connsiteX3" fmla="*/ 1835294 w 1835294"/>
                <a:gd name="connsiteY3" fmla="*/ 112313 h 1877097"/>
                <a:gd name="connsiteX4" fmla="*/ 1835294 w 1835294"/>
                <a:gd name="connsiteY4" fmla="*/ 1726479 h 1877097"/>
                <a:gd name="connsiteX5" fmla="*/ 1722981 w 1835294"/>
                <a:gd name="connsiteY5" fmla="*/ 1838792 h 1877097"/>
                <a:gd name="connsiteX6" fmla="*/ 106109 w 1835294"/>
                <a:gd name="connsiteY6" fmla="*/ 1838792 h 1877097"/>
                <a:gd name="connsiteX7" fmla="*/ 59 w 1835294"/>
                <a:gd name="connsiteY7" fmla="*/ 1826687 h 1877097"/>
                <a:gd name="connsiteX8" fmla="*/ 59 w 1835294"/>
                <a:gd name="connsiteY8" fmla="*/ 43420 h 1877097"/>
                <a:gd name="connsiteX0" fmla="*/ 5567 w 1840802"/>
                <a:gd name="connsiteY0" fmla="*/ 43420 h 1838792"/>
                <a:gd name="connsiteX1" fmla="*/ 74038 w 1840802"/>
                <a:gd name="connsiteY1" fmla="*/ 6263 h 1838792"/>
                <a:gd name="connsiteX2" fmla="*/ 1728489 w 1840802"/>
                <a:gd name="connsiteY2" fmla="*/ 0 h 1838792"/>
                <a:gd name="connsiteX3" fmla="*/ 1840802 w 1840802"/>
                <a:gd name="connsiteY3" fmla="*/ 112313 h 1838792"/>
                <a:gd name="connsiteX4" fmla="*/ 1840802 w 1840802"/>
                <a:gd name="connsiteY4" fmla="*/ 1726479 h 1838792"/>
                <a:gd name="connsiteX5" fmla="*/ 1728489 w 1840802"/>
                <a:gd name="connsiteY5" fmla="*/ 1838792 h 1838792"/>
                <a:gd name="connsiteX6" fmla="*/ 111617 w 1840802"/>
                <a:gd name="connsiteY6" fmla="*/ 1838792 h 1838792"/>
                <a:gd name="connsiteX7" fmla="*/ 5567 w 1840802"/>
                <a:gd name="connsiteY7" fmla="*/ 1826687 h 1838792"/>
                <a:gd name="connsiteX8" fmla="*/ 5567 w 1840802"/>
                <a:gd name="connsiteY8" fmla="*/ 43420 h 1838792"/>
                <a:gd name="connsiteX0" fmla="*/ 5567 w 1840802"/>
                <a:gd name="connsiteY0" fmla="*/ 43420 h 1838792"/>
                <a:gd name="connsiteX1" fmla="*/ 74038 w 1840802"/>
                <a:gd name="connsiteY1" fmla="*/ 6263 h 1838792"/>
                <a:gd name="connsiteX2" fmla="*/ 1728489 w 1840802"/>
                <a:gd name="connsiteY2" fmla="*/ 0 h 1838792"/>
                <a:gd name="connsiteX3" fmla="*/ 1840802 w 1840802"/>
                <a:gd name="connsiteY3" fmla="*/ 112313 h 1838792"/>
                <a:gd name="connsiteX4" fmla="*/ 1840802 w 1840802"/>
                <a:gd name="connsiteY4" fmla="*/ 1726479 h 1838792"/>
                <a:gd name="connsiteX5" fmla="*/ 1728489 w 1840802"/>
                <a:gd name="connsiteY5" fmla="*/ 1838792 h 1838792"/>
                <a:gd name="connsiteX6" fmla="*/ 111617 w 1840802"/>
                <a:gd name="connsiteY6" fmla="*/ 1838792 h 1838792"/>
                <a:gd name="connsiteX7" fmla="*/ 5567 w 1840802"/>
                <a:gd name="connsiteY7" fmla="*/ 1832950 h 1838792"/>
                <a:gd name="connsiteX8" fmla="*/ 5567 w 1840802"/>
                <a:gd name="connsiteY8" fmla="*/ 43420 h 1838792"/>
                <a:gd name="connsiteX0" fmla="*/ 5567 w 1840802"/>
                <a:gd name="connsiteY0" fmla="*/ 43420 h 1838792"/>
                <a:gd name="connsiteX1" fmla="*/ 55249 w 1840802"/>
                <a:gd name="connsiteY1" fmla="*/ 6263 h 1838792"/>
                <a:gd name="connsiteX2" fmla="*/ 1728489 w 1840802"/>
                <a:gd name="connsiteY2" fmla="*/ 0 h 1838792"/>
                <a:gd name="connsiteX3" fmla="*/ 1840802 w 1840802"/>
                <a:gd name="connsiteY3" fmla="*/ 112313 h 1838792"/>
                <a:gd name="connsiteX4" fmla="*/ 1840802 w 1840802"/>
                <a:gd name="connsiteY4" fmla="*/ 1726479 h 1838792"/>
                <a:gd name="connsiteX5" fmla="*/ 1728489 w 1840802"/>
                <a:gd name="connsiteY5" fmla="*/ 1838792 h 1838792"/>
                <a:gd name="connsiteX6" fmla="*/ 111617 w 1840802"/>
                <a:gd name="connsiteY6" fmla="*/ 1838792 h 1838792"/>
                <a:gd name="connsiteX7" fmla="*/ 5567 w 1840802"/>
                <a:gd name="connsiteY7" fmla="*/ 1832950 h 1838792"/>
                <a:gd name="connsiteX8" fmla="*/ 5567 w 1840802"/>
                <a:gd name="connsiteY8" fmla="*/ 43420 h 1838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40802" h="1838792">
                  <a:moveTo>
                    <a:pt x="5567" y="43420"/>
                  </a:moveTo>
                  <a:cubicBezTo>
                    <a:pt x="5567" y="-18609"/>
                    <a:pt x="-6780" y="6263"/>
                    <a:pt x="55249" y="6263"/>
                  </a:cubicBezTo>
                  <a:lnTo>
                    <a:pt x="1728489" y="0"/>
                  </a:lnTo>
                  <a:cubicBezTo>
                    <a:pt x="1790518" y="0"/>
                    <a:pt x="1840802" y="50284"/>
                    <a:pt x="1840802" y="112313"/>
                  </a:cubicBezTo>
                  <a:lnTo>
                    <a:pt x="1840802" y="1726479"/>
                  </a:lnTo>
                  <a:cubicBezTo>
                    <a:pt x="1840802" y="1788508"/>
                    <a:pt x="1790518" y="1838792"/>
                    <a:pt x="1728489" y="1838792"/>
                  </a:cubicBezTo>
                  <a:lnTo>
                    <a:pt x="111617" y="1838792"/>
                  </a:lnTo>
                  <a:cubicBezTo>
                    <a:pt x="-516" y="1838792"/>
                    <a:pt x="18093" y="1838612"/>
                    <a:pt x="5567" y="1832950"/>
                  </a:cubicBezTo>
                  <a:cubicBezTo>
                    <a:pt x="-6959" y="1827288"/>
                    <a:pt x="5567" y="637842"/>
                    <a:pt x="5567" y="43420"/>
                  </a:cubicBezTo>
                  <a:close/>
                </a:path>
              </a:pathLst>
            </a:custGeom>
            <a:blipFill>
              <a:blip r:embed="rId4"/>
              <a:srcRect/>
              <a:stretch>
                <a:fillRect l="-24918" r="-2491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grpSp>
      <p:grpSp>
        <p:nvGrpSpPr>
          <p:cNvPr id="14" name="Group 13">
            <a:extLst>
              <a:ext uri="{FF2B5EF4-FFF2-40B4-BE49-F238E27FC236}">
                <a16:creationId xmlns:a16="http://schemas.microsoft.com/office/drawing/2014/main" id="{15583FAE-2B35-F1D6-3C0C-094F02BD747A}"/>
              </a:ext>
            </a:extLst>
          </p:cNvPr>
          <p:cNvGrpSpPr/>
          <p:nvPr userDrawn="1"/>
        </p:nvGrpSpPr>
        <p:grpSpPr>
          <a:xfrm>
            <a:off x="608653" y="2047408"/>
            <a:ext cx="5049473" cy="1838792"/>
            <a:chOff x="608653" y="2047408"/>
            <a:chExt cx="5049473" cy="1838792"/>
          </a:xfrm>
        </p:grpSpPr>
        <p:sp>
          <p:nvSpPr>
            <p:cNvPr id="15" name="Round Same Side Corner Rectangle 14">
              <a:extLst>
                <a:ext uri="{FF2B5EF4-FFF2-40B4-BE49-F238E27FC236}">
                  <a16:creationId xmlns:a16="http://schemas.microsoft.com/office/drawing/2014/main" id="{C82791B9-0F26-AA46-9832-C86C6627BEAF}"/>
                </a:ext>
              </a:extLst>
            </p:cNvPr>
            <p:cNvSpPr/>
            <p:nvPr/>
          </p:nvSpPr>
          <p:spPr>
            <a:xfrm rot="16200000">
              <a:off x="1297077" y="1359751"/>
              <a:ext cx="1835744" cy="3212592"/>
            </a:xfrm>
            <a:prstGeom prst="round2SameRect">
              <a:avLst>
                <a:gd name="adj1" fmla="val 8395"/>
                <a:gd name="adj2" fmla="val 0"/>
              </a:avLst>
            </a:prstGeom>
            <a:solidFill>
              <a:srgbClr val="FFB7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16" name="Rounded Rectangle 6">
              <a:extLst>
                <a:ext uri="{FF2B5EF4-FFF2-40B4-BE49-F238E27FC236}">
                  <a16:creationId xmlns:a16="http://schemas.microsoft.com/office/drawing/2014/main" id="{200B3A0F-6597-BDEA-E22E-CC145658A5DE}"/>
                </a:ext>
              </a:extLst>
            </p:cNvPr>
            <p:cNvSpPr/>
            <p:nvPr/>
          </p:nvSpPr>
          <p:spPr>
            <a:xfrm>
              <a:off x="3819334" y="2047408"/>
              <a:ext cx="1838792" cy="1838792"/>
            </a:xfrm>
            <a:custGeom>
              <a:avLst/>
              <a:gdLst>
                <a:gd name="connsiteX0" fmla="*/ 0 w 1841498"/>
                <a:gd name="connsiteY0" fmla="*/ 112313 h 1838792"/>
                <a:gd name="connsiteX1" fmla="*/ 112313 w 1841498"/>
                <a:gd name="connsiteY1" fmla="*/ 0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0 w 1841498"/>
                <a:gd name="connsiteY8" fmla="*/ 112313 h 1838792"/>
                <a:gd name="connsiteX0" fmla="*/ 6263 w 1841498"/>
                <a:gd name="connsiteY0" fmla="*/ 46036 h 1841408"/>
                <a:gd name="connsiteX1" fmla="*/ 112313 w 1841498"/>
                <a:gd name="connsiteY1" fmla="*/ 2616 h 1841408"/>
                <a:gd name="connsiteX2" fmla="*/ 1729185 w 1841498"/>
                <a:gd name="connsiteY2" fmla="*/ 2616 h 1841408"/>
                <a:gd name="connsiteX3" fmla="*/ 1841498 w 1841498"/>
                <a:gd name="connsiteY3" fmla="*/ 114929 h 1841408"/>
                <a:gd name="connsiteX4" fmla="*/ 1841498 w 1841498"/>
                <a:gd name="connsiteY4" fmla="*/ 1729095 h 1841408"/>
                <a:gd name="connsiteX5" fmla="*/ 1729185 w 1841498"/>
                <a:gd name="connsiteY5" fmla="*/ 1841408 h 1841408"/>
                <a:gd name="connsiteX6" fmla="*/ 112313 w 1841498"/>
                <a:gd name="connsiteY6" fmla="*/ 1841408 h 1841408"/>
                <a:gd name="connsiteX7" fmla="*/ 0 w 1841498"/>
                <a:gd name="connsiteY7" fmla="*/ 1729095 h 1841408"/>
                <a:gd name="connsiteX8" fmla="*/ 6263 w 1841498"/>
                <a:gd name="connsiteY8" fmla="*/ 46036 h 1841408"/>
                <a:gd name="connsiteX0" fmla="*/ 6263 w 1841498"/>
                <a:gd name="connsiteY0" fmla="*/ 43420 h 1838792"/>
                <a:gd name="connsiteX1" fmla="*/ 74734 w 1841498"/>
                <a:gd name="connsiteY1" fmla="*/ 6263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6263 w 1841498"/>
                <a:gd name="connsiteY8" fmla="*/ 43420 h 1838792"/>
                <a:gd name="connsiteX0" fmla="*/ 6263 w 1841498"/>
                <a:gd name="connsiteY0" fmla="*/ 43420 h 1838792"/>
                <a:gd name="connsiteX1" fmla="*/ 74734 w 1841498"/>
                <a:gd name="connsiteY1" fmla="*/ 6263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6263 w 1841498"/>
                <a:gd name="connsiteY8" fmla="*/ 43420 h 1838792"/>
                <a:gd name="connsiteX0" fmla="*/ 6263 w 1841498"/>
                <a:gd name="connsiteY0" fmla="*/ 43420 h 1838792"/>
                <a:gd name="connsiteX1" fmla="*/ 74734 w 1841498"/>
                <a:gd name="connsiteY1" fmla="*/ 6263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6263 w 1841498"/>
                <a:gd name="connsiteY8" fmla="*/ 43420 h 1838792"/>
                <a:gd name="connsiteX0" fmla="*/ 59 w 1835294"/>
                <a:gd name="connsiteY0" fmla="*/ 43420 h 1877097"/>
                <a:gd name="connsiteX1" fmla="*/ 68530 w 1835294"/>
                <a:gd name="connsiteY1" fmla="*/ 6263 h 1877097"/>
                <a:gd name="connsiteX2" fmla="*/ 1722981 w 1835294"/>
                <a:gd name="connsiteY2" fmla="*/ 0 h 1877097"/>
                <a:gd name="connsiteX3" fmla="*/ 1835294 w 1835294"/>
                <a:gd name="connsiteY3" fmla="*/ 112313 h 1877097"/>
                <a:gd name="connsiteX4" fmla="*/ 1835294 w 1835294"/>
                <a:gd name="connsiteY4" fmla="*/ 1726479 h 1877097"/>
                <a:gd name="connsiteX5" fmla="*/ 1722981 w 1835294"/>
                <a:gd name="connsiteY5" fmla="*/ 1838792 h 1877097"/>
                <a:gd name="connsiteX6" fmla="*/ 106109 w 1835294"/>
                <a:gd name="connsiteY6" fmla="*/ 1838792 h 1877097"/>
                <a:gd name="connsiteX7" fmla="*/ 59 w 1835294"/>
                <a:gd name="connsiteY7" fmla="*/ 1826687 h 1877097"/>
                <a:gd name="connsiteX8" fmla="*/ 59 w 1835294"/>
                <a:gd name="connsiteY8" fmla="*/ 43420 h 1877097"/>
                <a:gd name="connsiteX0" fmla="*/ 5567 w 1840802"/>
                <a:gd name="connsiteY0" fmla="*/ 43420 h 1838792"/>
                <a:gd name="connsiteX1" fmla="*/ 74038 w 1840802"/>
                <a:gd name="connsiteY1" fmla="*/ 6263 h 1838792"/>
                <a:gd name="connsiteX2" fmla="*/ 1728489 w 1840802"/>
                <a:gd name="connsiteY2" fmla="*/ 0 h 1838792"/>
                <a:gd name="connsiteX3" fmla="*/ 1840802 w 1840802"/>
                <a:gd name="connsiteY3" fmla="*/ 112313 h 1838792"/>
                <a:gd name="connsiteX4" fmla="*/ 1840802 w 1840802"/>
                <a:gd name="connsiteY4" fmla="*/ 1726479 h 1838792"/>
                <a:gd name="connsiteX5" fmla="*/ 1728489 w 1840802"/>
                <a:gd name="connsiteY5" fmla="*/ 1838792 h 1838792"/>
                <a:gd name="connsiteX6" fmla="*/ 111617 w 1840802"/>
                <a:gd name="connsiteY6" fmla="*/ 1838792 h 1838792"/>
                <a:gd name="connsiteX7" fmla="*/ 5567 w 1840802"/>
                <a:gd name="connsiteY7" fmla="*/ 1826687 h 1838792"/>
                <a:gd name="connsiteX8" fmla="*/ 5567 w 1840802"/>
                <a:gd name="connsiteY8" fmla="*/ 43420 h 1838792"/>
                <a:gd name="connsiteX0" fmla="*/ 5567 w 1840802"/>
                <a:gd name="connsiteY0" fmla="*/ 43420 h 1838792"/>
                <a:gd name="connsiteX1" fmla="*/ 74038 w 1840802"/>
                <a:gd name="connsiteY1" fmla="*/ 6263 h 1838792"/>
                <a:gd name="connsiteX2" fmla="*/ 1728489 w 1840802"/>
                <a:gd name="connsiteY2" fmla="*/ 0 h 1838792"/>
                <a:gd name="connsiteX3" fmla="*/ 1840802 w 1840802"/>
                <a:gd name="connsiteY3" fmla="*/ 112313 h 1838792"/>
                <a:gd name="connsiteX4" fmla="*/ 1840802 w 1840802"/>
                <a:gd name="connsiteY4" fmla="*/ 1726479 h 1838792"/>
                <a:gd name="connsiteX5" fmla="*/ 1728489 w 1840802"/>
                <a:gd name="connsiteY5" fmla="*/ 1838792 h 1838792"/>
                <a:gd name="connsiteX6" fmla="*/ 111617 w 1840802"/>
                <a:gd name="connsiteY6" fmla="*/ 1838792 h 1838792"/>
                <a:gd name="connsiteX7" fmla="*/ 5567 w 1840802"/>
                <a:gd name="connsiteY7" fmla="*/ 1832950 h 1838792"/>
                <a:gd name="connsiteX8" fmla="*/ 5567 w 1840802"/>
                <a:gd name="connsiteY8" fmla="*/ 43420 h 1838792"/>
                <a:gd name="connsiteX0" fmla="*/ 5567 w 1840802"/>
                <a:gd name="connsiteY0" fmla="*/ 43420 h 1838792"/>
                <a:gd name="connsiteX1" fmla="*/ 55249 w 1840802"/>
                <a:gd name="connsiteY1" fmla="*/ 6263 h 1838792"/>
                <a:gd name="connsiteX2" fmla="*/ 1728489 w 1840802"/>
                <a:gd name="connsiteY2" fmla="*/ 0 h 1838792"/>
                <a:gd name="connsiteX3" fmla="*/ 1840802 w 1840802"/>
                <a:gd name="connsiteY3" fmla="*/ 112313 h 1838792"/>
                <a:gd name="connsiteX4" fmla="*/ 1840802 w 1840802"/>
                <a:gd name="connsiteY4" fmla="*/ 1726479 h 1838792"/>
                <a:gd name="connsiteX5" fmla="*/ 1728489 w 1840802"/>
                <a:gd name="connsiteY5" fmla="*/ 1838792 h 1838792"/>
                <a:gd name="connsiteX6" fmla="*/ 111617 w 1840802"/>
                <a:gd name="connsiteY6" fmla="*/ 1838792 h 1838792"/>
                <a:gd name="connsiteX7" fmla="*/ 5567 w 1840802"/>
                <a:gd name="connsiteY7" fmla="*/ 1832950 h 1838792"/>
                <a:gd name="connsiteX8" fmla="*/ 5567 w 1840802"/>
                <a:gd name="connsiteY8" fmla="*/ 43420 h 1838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40802" h="1838792">
                  <a:moveTo>
                    <a:pt x="5567" y="43420"/>
                  </a:moveTo>
                  <a:cubicBezTo>
                    <a:pt x="5567" y="-18609"/>
                    <a:pt x="-6780" y="6263"/>
                    <a:pt x="55249" y="6263"/>
                  </a:cubicBezTo>
                  <a:lnTo>
                    <a:pt x="1728489" y="0"/>
                  </a:lnTo>
                  <a:cubicBezTo>
                    <a:pt x="1790518" y="0"/>
                    <a:pt x="1840802" y="50284"/>
                    <a:pt x="1840802" y="112313"/>
                  </a:cubicBezTo>
                  <a:lnTo>
                    <a:pt x="1840802" y="1726479"/>
                  </a:lnTo>
                  <a:cubicBezTo>
                    <a:pt x="1840802" y="1788508"/>
                    <a:pt x="1790518" y="1838792"/>
                    <a:pt x="1728489" y="1838792"/>
                  </a:cubicBezTo>
                  <a:lnTo>
                    <a:pt x="111617" y="1838792"/>
                  </a:lnTo>
                  <a:cubicBezTo>
                    <a:pt x="-516" y="1838792"/>
                    <a:pt x="18093" y="1838612"/>
                    <a:pt x="5567" y="1832950"/>
                  </a:cubicBezTo>
                  <a:cubicBezTo>
                    <a:pt x="-6959" y="1827288"/>
                    <a:pt x="5567" y="637842"/>
                    <a:pt x="5567" y="43420"/>
                  </a:cubicBezTo>
                  <a:close/>
                </a:path>
              </a:pathLst>
            </a:custGeom>
            <a:blipFill>
              <a:blip r:embed="rId5"/>
              <a:srcRect/>
              <a:stretch>
                <a:fillRect l="-50200" r="-502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grpSp>
      <p:sp>
        <p:nvSpPr>
          <p:cNvPr id="17" name="TextBox 16">
            <a:extLst>
              <a:ext uri="{FF2B5EF4-FFF2-40B4-BE49-F238E27FC236}">
                <a16:creationId xmlns:a16="http://schemas.microsoft.com/office/drawing/2014/main" id="{3C3F5EFF-6B3A-A1B1-8B5E-D4A55192A629}"/>
              </a:ext>
            </a:extLst>
          </p:cNvPr>
          <p:cNvSpPr txBox="1"/>
          <p:nvPr userDrawn="1"/>
        </p:nvSpPr>
        <p:spPr>
          <a:xfrm>
            <a:off x="609600" y="1284790"/>
            <a:ext cx="4101296" cy="338554"/>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2 column colored boxes with imagery</a:t>
            </a:r>
          </a:p>
        </p:txBody>
      </p:sp>
      <p:sp>
        <p:nvSpPr>
          <p:cNvPr id="5" name="Title 4">
            <a:extLst>
              <a:ext uri="{FF2B5EF4-FFF2-40B4-BE49-F238E27FC236}">
                <a16:creationId xmlns:a16="http://schemas.microsoft.com/office/drawing/2014/main" id="{C55CC219-A605-F230-D574-93130E5B5CCF}"/>
              </a:ext>
            </a:extLst>
          </p:cNvPr>
          <p:cNvSpPr>
            <a:spLocks noGrp="1"/>
          </p:cNvSpPr>
          <p:nvPr>
            <p:ph type="title" hasCustomPrompt="1"/>
          </p:nvPr>
        </p:nvSpPr>
        <p:spPr/>
        <p:txBody>
          <a:bodyPr>
            <a:noAutofit/>
          </a:bodyPr>
          <a:lstStyle>
            <a:lvl1pPr>
              <a:defRPr sz="2000"/>
            </a:lvl1pPr>
          </a:lstStyle>
          <a:p>
            <a:r>
              <a:rPr lang="en-US" dirty="0"/>
              <a:t>This is not a master layout – Go to master layout and copy these elements as needed</a:t>
            </a:r>
          </a:p>
        </p:txBody>
      </p:sp>
    </p:spTree>
    <p:extLst>
      <p:ext uri="{BB962C8B-B14F-4D97-AF65-F5344CB8AC3E}">
        <p14:creationId xmlns:p14="http://schemas.microsoft.com/office/powerpoint/2010/main" val="3096705203"/>
      </p:ext>
    </p:extLst>
  </p:cSld>
  <p:clrMapOvr>
    <a:masterClrMapping/>
  </p:clrMapOvr>
  <p:transition spd="med"/>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8_Title &amp; Bullets">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42332BD4-C919-BA86-08CA-BBA9692C6133}"/>
              </a:ext>
            </a:extLst>
          </p:cNvPr>
          <p:cNvGrpSpPr/>
          <p:nvPr userDrawn="1"/>
        </p:nvGrpSpPr>
        <p:grpSpPr>
          <a:xfrm>
            <a:off x="615950" y="2286000"/>
            <a:ext cx="3422650" cy="3505200"/>
            <a:chOff x="615950" y="2286000"/>
            <a:chExt cx="3422650" cy="3505200"/>
          </a:xfrm>
        </p:grpSpPr>
        <p:sp>
          <p:nvSpPr>
            <p:cNvPr id="6" name="Rounded Rectangle 5">
              <a:extLst>
                <a:ext uri="{FF2B5EF4-FFF2-40B4-BE49-F238E27FC236}">
                  <a16:creationId xmlns:a16="http://schemas.microsoft.com/office/drawing/2014/main" id="{E7150615-68AB-F389-9303-CDC99C949CB4}"/>
                </a:ext>
              </a:extLst>
            </p:cNvPr>
            <p:cNvSpPr/>
            <p:nvPr/>
          </p:nvSpPr>
          <p:spPr>
            <a:xfrm>
              <a:off x="615950" y="2286000"/>
              <a:ext cx="3422650" cy="3505200"/>
            </a:xfrm>
            <a:prstGeom prst="roundRect">
              <a:avLst>
                <a:gd name="adj" fmla="val 4390"/>
              </a:avLst>
            </a:prstGeom>
            <a:solidFill>
              <a:srgbClr val="CFDEE5">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7" name="Round Same Side Corner Rectangle 6">
              <a:extLst>
                <a:ext uri="{FF2B5EF4-FFF2-40B4-BE49-F238E27FC236}">
                  <a16:creationId xmlns:a16="http://schemas.microsoft.com/office/drawing/2014/main" id="{7B0106D4-9EE4-48F1-FA84-ADC29EFD7812}"/>
                </a:ext>
              </a:extLst>
            </p:cNvPr>
            <p:cNvSpPr>
              <a:spLocks noChangeAspect="1"/>
            </p:cNvSpPr>
            <p:nvPr/>
          </p:nvSpPr>
          <p:spPr>
            <a:xfrm>
              <a:off x="615950" y="2286000"/>
              <a:ext cx="3422650" cy="1755648"/>
            </a:xfrm>
            <a:prstGeom prst="round2SameRect">
              <a:avLst>
                <a:gd name="adj1" fmla="val 6928"/>
                <a:gd name="adj2" fmla="val 0"/>
              </a:avLst>
            </a:prstGeom>
            <a:blipFill>
              <a:blip r:embed="rId2"/>
              <a:srcRect/>
              <a:stretch>
                <a:fillRect t="-14983" b="-1498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grpSp>
      <p:grpSp>
        <p:nvGrpSpPr>
          <p:cNvPr id="17" name="Group 16">
            <a:extLst>
              <a:ext uri="{FF2B5EF4-FFF2-40B4-BE49-F238E27FC236}">
                <a16:creationId xmlns:a16="http://schemas.microsoft.com/office/drawing/2014/main" id="{217A5338-E1EF-8590-6D32-3026C41F7ED4}"/>
              </a:ext>
            </a:extLst>
          </p:cNvPr>
          <p:cNvGrpSpPr/>
          <p:nvPr userDrawn="1"/>
        </p:nvGrpSpPr>
        <p:grpSpPr>
          <a:xfrm>
            <a:off x="4436708" y="2286000"/>
            <a:ext cx="3349498" cy="3505200"/>
            <a:chOff x="4436708" y="2286000"/>
            <a:chExt cx="3349498" cy="3505200"/>
          </a:xfrm>
        </p:grpSpPr>
        <p:sp>
          <p:nvSpPr>
            <p:cNvPr id="18" name="Rounded Rectangle 17">
              <a:extLst>
                <a:ext uri="{FF2B5EF4-FFF2-40B4-BE49-F238E27FC236}">
                  <a16:creationId xmlns:a16="http://schemas.microsoft.com/office/drawing/2014/main" id="{74A622E0-6830-F239-49EB-152FDE04744E}"/>
                </a:ext>
              </a:extLst>
            </p:cNvPr>
            <p:cNvSpPr/>
            <p:nvPr/>
          </p:nvSpPr>
          <p:spPr>
            <a:xfrm>
              <a:off x="4448900" y="2286000"/>
              <a:ext cx="3337306" cy="3505200"/>
            </a:xfrm>
            <a:prstGeom prst="roundRect">
              <a:avLst>
                <a:gd name="adj" fmla="val 4390"/>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19" name="Round Same Side Corner Rectangle 18">
              <a:extLst>
                <a:ext uri="{FF2B5EF4-FFF2-40B4-BE49-F238E27FC236}">
                  <a16:creationId xmlns:a16="http://schemas.microsoft.com/office/drawing/2014/main" id="{C0A84A20-8CBA-2FED-8643-7E819FEB89B8}"/>
                </a:ext>
              </a:extLst>
            </p:cNvPr>
            <p:cNvSpPr>
              <a:spLocks noChangeAspect="1"/>
            </p:cNvSpPr>
            <p:nvPr/>
          </p:nvSpPr>
          <p:spPr>
            <a:xfrm>
              <a:off x="4436708" y="2286000"/>
              <a:ext cx="3337560" cy="1755782"/>
            </a:xfrm>
            <a:prstGeom prst="round2SameRect">
              <a:avLst>
                <a:gd name="adj1" fmla="val 6928"/>
                <a:gd name="adj2" fmla="val 0"/>
              </a:avLst>
            </a:prstGeom>
            <a:blipFill>
              <a:blip r:embed="rId3"/>
              <a:srcRect/>
              <a:stretch>
                <a:fillRect t="-12121" b="-1212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grpSp>
      <p:sp>
        <p:nvSpPr>
          <p:cNvPr id="20" name="Rounded Rectangle 19">
            <a:extLst>
              <a:ext uri="{FF2B5EF4-FFF2-40B4-BE49-F238E27FC236}">
                <a16:creationId xmlns:a16="http://schemas.microsoft.com/office/drawing/2014/main" id="{9A7146CF-BF83-40FD-9EBC-E3889AADF1E7}"/>
              </a:ext>
            </a:extLst>
          </p:cNvPr>
          <p:cNvSpPr/>
          <p:nvPr userDrawn="1"/>
        </p:nvSpPr>
        <p:spPr>
          <a:xfrm>
            <a:off x="8184313" y="2286000"/>
            <a:ext cx="3398087" cy="3505200"/>
          </a:xfrm>
          <a:prstGeom prst="roundRect">
            <a:avLst>
              <a:gd name="adj" fmla="val 4390"/>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21" name="Round Same Side Corner Rectangle 20">
            <a:extLst>
              <a:ext uri="{FF2B5EF4-FFF2-40B4-BE49-F238E27FC236}">
                <a16:creationId xmlns:a16="http://schemas.microsoft.com/office/drawing/2014/main" id="{3EF79FA8-87F5-5E65-26D3-B0AEA90682B5}"/>
              </a:ext>
            </a:extLst>
          </p:cNvPr>
          <p:cNvSpPr>
            <a:spLocks noChangeAspect="1"/>
          </p:cNvSpPr>
          <p:nvPr userDrawn="1"/>
        </p:nvSpPr>
        <p:spPr>
          <a:xfrm>
            <a:off x="8184313" y="2286000"/>
            <a:ext cx="3398087" cy="1755648"/>
          </a:xfrm>
          <a:prstGeom prst="round2SameRect">
            <a:avLst>
              <a:gd name="adj1" fmla="val 6928"/>
              <a:gd name="adj2" fmla="val 0"/>
            </a:avLst>
          </a:prstGeom>
          <a:blipFill>
            <a:blip r:embed="rId4"/>
            <a:srcRect/>
            <a:stretch>
              <a:fillRect t="-14517" b="-14517"/>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22" name="TextBox 21">
            <a:extLst>
              <a:ext uri="{FF2B5EF4-FFF2-40B4-BE49-F238E27FC236}">
                <a16:creationId xmlns:a16="http://schemas.microsoft.com/office/drawing/2014/main" id="{3683FCC2-7F5A-E313-B034-D7F9CDDFD19E}"/>
              </a:ext>
            </a:extLst>
          </p:cNvPr>
          <p:cNvSpPr txBox="1"/>
          <p:nvPr userDrawn="1"/>
        </p:nvSpPr>
        <p:spPr>
          <a:xfrm>
            <a:off x="609600" y="1284790"/>
            <a:ext cx="4101296" cy="584775"/>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3 column cool grey (tint) boxes with imagery</a:t>
            </a:r>
          </a:p>
        </p:txBody>
      </p:sp>
      <p:sp>
        <p:nvSpPr>
          <p:cNvPr id="2" name="Title 1">
            <a:extLst>
              <a:ext uri="{FF2B5EF4-FFF2-40B4-BE49-F238E27FC236}">
                <a16:creationId xmlns:a16="http://schemas.microsoft.com/office/drawing/2014/main" id="{DF3546B9-0EC4-CAB7-113D-AE7AE69B44F3}"/>
              </a:ext>
            </a:extLst>
          </p:cNvPr>
          <p:cNvSpPr>
            <a:spLocks noGrp="1"/>
          </p:cNvSpPr>
          <p:nvPr>
            <p:ph type="title" hasCustomPrompt="1"/>
          </p:nvPr>
        </p:nvSpPr>
        <p:spPr/>
        <p:txBody>
          <a:bodyPr>
            <a:normAutofit/>
          </a:bodyPr>
          <a:lstStyle>
            <a:lvl1pPr>
              <a:defRPr sz="2000"/>
            </a:lvl1pPr>
          </a:lstStyle>
          <a:p>
            <a:r>
              <a:rPr lang="en-US" dirty="0"/>
              <a:t>This is not a master layout – Go to master layout and copy these elements as needed</a:t>
            </a:r>
          </a:p>
        </p:txBody>
      </p:sp>
    </p:spTree>
    <p:extLst>
      <p:ext uri="{BB962C8B-B14F-4D97-AF65-F5344CB8AC3E}">
        <p14:creationId xmlns:p14="http://schemas.microsoft.com/office/powerpoint/2010/main" val="3298572389"/>
      </p:ext>
    </p:extLst>
  </p:cSld>
  <p:clrMapOvr>
    <a:masterClrMapping/>
  </p:clrMapOvr>
  <p:transition spd="med"/>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9_Title &amp; Bullets">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2B764D7A-7AF4-FEDE-165C-C1FEBF235458}"/>
              </a:ext>
            </a:extLst>
          </p:cNvPr>
          <p:cNvGrpSpPr/>
          <p:nvPr userDrawn="1"/>
        </p:nvGrpSpPr>
        <p:grpSpPr>
          <a:xfrm>
            <a:off x="6540499" y="4257208"/>
            <a:ext cx="5041901" cy="1838792"/>
            <a:chOff x="6540499" y="4257208"/>
            <a:chExt cx="5041901" cy="1838792"/>
          </a:xfrm>
        </p:grpSpPr>
        <p:sp>
          <p:nvSpPr>
            <p:cNvPr id="3" name="Round Same Side Corner Rectangle 2">
              <a:extLst>
                <a:ext uri="{FF2B5EF4-FFF2-40B4-BE49-F238E27FC236}">
                  <a16:creationId xmlns:a16="http://schemas.microsoft.com/office/drawing/2014/main" id="{D7C11F9F-51A5-9F12-0127-9FC63A4F36E6}"/>
                </a:ext>
              </a:extLst>
            </p:cNvPr>
            <p:cNvSpPr/>
            <p:nvPr/>
          </p:nvSpPr>
          <p:spPr>
            <a:xfrm rot="16200000">
              <a:off x="7228923" y="3571831"/>
              <a:ext cx="1835744" cy="3212592"/>
            </a:xfrm>
            <a:prstGeom prst="round2SameRect">
              <a:avLst>
                <a:gd name="adj1" fmla="val 8395"/>
                <a:gd name="adj2" fmla="val 0"/>
              </a:avLst>
            </a:prstGeom>
            <a:solidFill>
              <a:srgbClr val="D8D4D7">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4" name="Rounded Rectangle 6">
              <a:extLst>
                <a:ext uri="{FF2B5EF4-FFF2-40B4-BE49-F238E27FC236}">
                  <a16:creationId xmlns:a16="http://schemas.microsoft.com/office/drawing/2014/main" id="{383A02FF-1D4E-6F65-EDBB-A10E0794BB2B}"/>
                </a:ext>
              </a:extLst>
            </p:cNvPr>
            <p:cNvSpPr/>
            <p:nvPr/>
          </p:nvSpPr>
          <p:spPr>
            <a:xfrm>
              <a:off x="9741598" y="4257208"/>
              <a:ext cx="1840802" cy="1838792"/>
            </a:xfrm>
            <a:custGeom>
              <a:avLst/>
              <a:gdLst>
                <a:gd name="connsiteX0" fmla="*/ 0 w 1841498"/>
                <a:gd name="connsiteY0" fmla="*/ 112313 h 1838792"/>
                <a:gd name="connsiteX1" fmla="*/ 112313 w 1841498"/>
                <a:gd name="connsiteY1" fmla="*/ 0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0 w 1841498"/>
                <a:gd name="connsiteY8" fmla="*/ 112313 h 1838792"/>
                <a:gd name="connsiteX0" fmla="*/ 6263 w 1841498"/>
                <a:gd name="connsiteY0" fmla="*/ 46036 h 1841408"/>
                <a:gd name="connsiteX1" fmla="*/ 112313 w 1841498"/>
                <a:gd name="connsiteY1" fmla="*/ 2616 h 1841408"/>
                <a:gd name="connsiteX2" fmla="*/ 1729185 w 1841498"/>
                <a:gd name="connsiteY2" fmla="*/ 2616 h 1841408"/>
                <a:gd name="connsiteX3" fmla="*/ 1841498 w 1841498"/>
                <a:gd name="connsiteY3" fmla="*/ 114929 h 1841408"/>
                <a:gd name="connsiteX4" fmla="*/ 1841498 w 1841498"/>
                <a:gd name="connsiteY4" fmla="*/ 1729095 h 1841408"/>
                <a:gd name="connsiteX5" fmla="*/ 1729185 w 1841498"/>
                <a:gd name="connsiteY5" fmla="*/ 1841408 h 1841408"/>
                <a:gd name="connsiteX6" fmla="*/ 112313 w 1841498"/>
                <a:gd name="connsiteY6" fmla="*/ 1841408 h 1841408"/>
                <a:gd name="connsiteX7" fmla="*/ 0 w 1841498"/>
                <a:gd name="connsiteY7" fmla="*/ 1729095 h 1841408"/>
                <a:gd name="connsiteX8" fmla="*/ 6263 w 1841498"/>
                <a:gd name="connsiteY8" fmla="*/ 46036 h 1841408"/>
                <a:gd name="connsiteX0" fmla="*/ 6263 w 1841498"/>
                <a:gd name="connsiteY0" fmla="*/ 43420 h 1838792"/>
                <a:gd name="connsiteX1" fmla="*/ 74734 w 1841498"/>
                <a:gd name="connsiteY1" fmla="*/ 6263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6263 w 1841498"/>
                <a:gd name="connsiteY8" fmla="*/ 43420 h 1838792"/>
                <a:gd name="connsiteX0" fmla="*/ 6263 w 1841498"/>
                <a:gd name="connsiteY0" fmla="*/ 43420 h 1838792"/>
                <a:gd name="connsiteX1" fmla="*/ 74734 w 1841498"/>
                <a:gd name="connsiteY1" fmla="*/ 6263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6263 w 1841498"/>
                <a:gd name="connsiteY8" fmla="*/ 43420 h 1838792"/>
                <a:gd name="connsiteX0" fmla="*/ 6263 w 1841498"/>
                <a:gd name="connsiteY0" fmla="*/ 43420 h 1838792"/>
                <a:gd name="connsiteX1" fmla="*/ 74734 w 1841498"/>
                <a:gd name="connsiteY1" fmla="*/ 6263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6263 w 1841498"/>
                <a:gd name="connsiteY8" fmla="*/ 43420 h 1838792"/>
                <a:gd name="connsiteX0" fmla="*/ 59 w 1835294"/>
                <a:gd name="connsiteY0" fmla="*/ 43420 h 1877097"/>
                <a:gd name="connsiteX1" fmla="*/ 68530 w 1835294"/>
                <a:gd name="connsiteY1" fmla="*/ 6263 h 1877097"/>
                <a:gd name="connsiteX2" fmla="*/ 1722981 w 1835294"/>
                <a:gd name="connsiteY2" fmla="*/ 0 h 1877097"/>
                <a:gd name="connsiteX3" fmla="*/ 1835294 w 1835294"/>
                <a:gd name="connsiteY3" fmla="*/ 112313 h 1877097"/>
                <a:gd name="connsiteX4" fmla="*/ 1835294 w 1835294"/>
                <a:gd name="connsiteY4" fmla="*/ 1726479 h 1877097"/>
                <a:gd name="connsiteX5" fmla="*/ 1722981 w 1835294"/>
                <a:gd name="connsiteY5" fmla="*/ 1838792 h 1877097"/>
                <a:gd name="connsiteX6" fmla="*/ 106109 w 1835294"/>
                <a:gd name="connsiteY6" fmla="*/ 1838792 h 1877097"/>
                <a:gd name="connsiteX7" fmla="*/ 59 w 1835294"/>
                <a:gd name="connsiteY7" fmla="*/ 1826687 h 1877097"/>
                <a:gd name="connsiteX8" fmla="*/ 59 w 1835294"/>
                <a:gd name="connsiteY8" fmla="*/ 43420 h 1877097"/>
                <a:gd name="connsiteX0" fmla="*/ 5567 w 1840802"/>
                <a:gd name="connsiteY0" fmla="*/ 43420 h 1838792"/>
                <a:gd name="connsiteX1" fmla="*/ 74038 w 1840802"/>
                <a:gd name="connsiteY1" fmla="*/ 6263 h 1838792"/>
                <a:gd name="connsiteX2" fmla="*/ 1728489 w 1840802"/>
                <a:gd name="connsiteY2" fmla="*/ 0 h 1838792"/>
                <a:gd name="connsiteX3" fmla="*/ 1840802 w 1840802"/>
                <a:gd name="connsiteY3" fmla="*/ 112313 h 1838792"/>
                <a:gd name="connsiteX4" fmla="*/ 1840802 w 1840802"/>
                <a:gd name="connsiteY4" fmla="*/ 1726479 h 1838792"/>
                <a:gd name="connsiteX5" fmla="*/ 1728489 w 1840802"/>
                <a:gd name="connsiteY5" fmla="*/ 1838792 h 1838792"/>
                <a:gd name="connsiteX6" fmla="*/ 111617 w 1840802"/>
                <a:gd name="connsiteY6" fmla="*/ 1838792 h 1838792"/>
                <a:gd name="connsiteX7" fmla="*/ 5567 w 1840802"/>
                <a:gd name="connsiteY7" fmla="*/ 1826687 h 1838792"/>
                <a:gd name="connsiteX8" fmla="*/ 5567 w 1840802"/>
                <a:gd name="connsiteY8" fmla="*/ 43420 h 1838792"/>
                <a:gd name="connsiteX0" fmla="*/ 5567 w 1840802"/>
                <a:gd name="connsiteY0" fmla="*/ 43420 h 1838792"/>
                <a:gd name="connsiteX1" fmla="*/ 74038 w 1840802"/>
                <a:gd name="connsiteY1" fmla="*/ 6263 h 1838792"/>
                <a:gd name="connsiteX2" fmla="*/ 1728489 w 1840802"/>
                <a:gd name="connsiteY2" fmla="*/ 0 h 1838792"/>
                <a:gd name="connsiteX3" fmla="*/ 1840802 w 1840802"/>
                <a:gd name="connsiteY3" fmla="*/ 112313 h 1838792"/>
                <a:gd name="connsiteX4" fmla="*/ 1840802 w 1840802"/>
                <a:gd name="connsiteY4" fmla="*/ 1726479 h 1838792"/>
                <a:gd name="connsiteX5" fmla="*/ 1728489 w 1840802"/>
                <a:gd name="connsiteY5" fmla="*/ 1838792 h 1838792"/>
                <a:gd name="connsiteX6" fmla="*/ 111617 w 1840802"/>
                <a:gd name="connsiteY6" fmla="*/ 1838792 h 1838792"/>
                <a:gd name="connsiteX7" fmla="*/ 5567 w 1840802"/>
                <a:gd name="connsiteY7" fmla="*/ 1832950 h 1838792"/>
                <a:gd name="connsiteX8" fmla="*/ 5567 w 1840802"/>
                <a:gd name="connsiteY8" fmla="*/ 43420 h 1838792"/>
                <a:gd name="connsiteX0" fmla="*/ 5567 w 1840802"/>
                <a:gd name="connsiteY0" fmla="*/ 43420 h 1838792"/>
                <a:gd name="connsiteX1" fmla="*/ 55249 w 1840802"/>
                <a:gd name="connsiteY1" fmla="*/ 6263 h 1838792"/>
                <a:gd name="connsiteX2" fmla="*/ 1728489 w 1840802"/>
                <a:gd name="connsiteY2" fmla="*/ 0 h 1838792"/>
                <a:gd name="connsiteX3" fmla="*/ 1840802 w 1840802"/>
                <a:gd name="connsiteY3" fmla="*/ 112313 h 1838792"/>
                <a:gd name="connsiteX4" fmla="*/ 1840802 w 1840802"/>
                <a:gd name="connsiteY4" fmla="*/ 1726479 h 1838792"/>
                <a:gd name="connsiteX5" fmla="*/ 1728489 w 1840802"/>
                <a:gd name="connsiteY5" fmla="*/ 1838792 h 1838792"/>
                <a:gd name="connsiteX6" fmla="*/ 111617 w 1840802"/>
                <a:gd name="connsiteY6" fmla="*/ 1838792 h 1838792"/>
                <a:gd name="connsiteX7" fmla="*/ 5567 w 1840802"/>
                <a:gd name="connsiteY7" fmla="*/ 1832950 h 1838792"/>
                <a:gd name="connsiteX8" fmla="*/ 5567 w 1840802"/>
                <a:gd name="connsiteY8" fmla="*/ 43420 h 1838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40802" h="1838792">
                  <a:moveTo>
                    <a:pt x="5567" y="43420"/>
                  </a:moveTo>
                  <a:cubicBezTo>
                    <a:pt x="5567" y="-18609"/>
                    <a:pt x="-6780" y="6263"/>
                    <a:pt x="55249" y="6263"/>
                  </a:cubicBezTo>
                  <a:lnTo>
                    <a:pt x="1728489" y="0"/>
                  </a:lnTo>
                  <a:cubicBezTo>
                    <a:pt x="1790518" y="0"/>
                    <a:pt x="1840802" y="50284"/>
                    <a:pt x="1840802" y="112313"/>
                  </a:cubicBezTo>
                  <a:lnTo>
                    <a:pt x="1840802" y="1726479"/>
                  </a:lnTo>
                  <a:cubicBezTo>
                    <a:pt x="1840802" y="1788508"/>
                    <a:pt x="1790518" y="1838792"/>
                    <a:pt x="1728489" y="1838792"/>
                  </a:cubicBezTo>
                  <a:lnTo>
                    <a:pt x="111617" y="1838792"/>
                  </a:lnTo>
                  <a:cubicBezTo>
                    <a:pt x="-516" y="1838792"/>
                    <a:pt x="18093" y="1838612"/>
                    <a:pt x="5567" y="1832950"/>
                  </a:cubicBezTo>
                  <a:cubicBezTo>
                    <a:pt x="-6959" y="1827288"/>
                    <a:pt x="5567" y="637842"/>
                    <a:pt x="5567" y="43420"/>
                  </a:cubicBezTo>
                  <a:close/>
                </a:path>
              </a:pathLst>
            </a:custGeom>
            <a:blipFill>
              <a:blip r:embed="rId2"/>
              <a:srcRect/>
              <a:stretch>
                <a:fillRect l="-24918" r="-2491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grpSp>
      <p:grpSp>
        <p:nvGrpSpPr>
          <p:cNvPr id="8" name="Group 7">
            <a:extLst>
              <a:ext uri="{FF2B5EF4-FFF2-40B4-BE49-F238E27FC236}">
                <a16:creationId xmlns:a16="http://schemas.microsoft.com/office/drawing/2014/main" id="{3EACE168-0130-D479-71B9-624336A70599}"/>
              </a:ext>
            </a:extLst>
          </p:cNvPr>
          <p:cNvGrpSpPr/>
          <p:nvPr userDrawn="1"/>
        </p:nvGrpSpPr>
        <p:grpSpPr>
          <a:xfrm>
            <a:off x="609600" y="4252879"/>
            <a:ext cx="5053394" cy="1843121"/>
            <a:chOff x="609600" y="4252879"/>
            <a:chExt cx="5053394" cy="1843121"/>
          </a:xfrm>
        </p:grpSpPr>
        <p:sp>
          <p:nvSpPr>
            <p:cNvPr id="9" name="Round Same Side Corner Rectangle 8">
              <a:extLst>
                <a:ext uri="{FF2B5EF4-FFF2-40B4-BE49-F238E27FC236}">
                  <a16:creationId xmlns:a16="http://schemas.microsoft.com/office/drawing/2014/main" id="{D4F33E6E-D601-9F07-3536-A1E4368FC5E6}"/>
                </a:ext>
              </a:extLst>
            </p:cNvPr>
            <p:cNvSpPr/>
            <p:nvPr/>
          </p:nvSpPr>
          <p:spPr>
            <a:xfrm rot="16200000">
              <a:off x="1298024" y="3571832"/>
              <a:ext cx="1835744" cy="3212592"/>
            </a:xfrm>
            <a:prstGeom prst="round2SameRect">
              <a:avLst>
                <a:gd name="adj1" fmla="val 8395"/>
                <a:gd name="adj2" fmla="val 0"/>
              </a:avLst>
            </a:prstGeom>
            <a:solidFill>
              <a:srgbClr val="D8D4D7">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10" name="Rounded Rectangle 6">
              <a:extLst>
                <a:ext uri="{FF2B5EF4-FFF2-40B4-BE49-F238E27FC236}">
                  <a16:creationId xmlns:a16="http://schemas.microsoft.com/office/drawing/2014/main" id="{BBE6EE71-4BA4-5435-FB34-FD85B7F18C48}"/>
                </a:ext>
              </a:extLst>
            </p:cNvPr>
            <p:cNvSpPr/>
            <p:nvPr/>
          </p:nvSpPr>
          <p:spPr>
            <a:xfrm>
              <a:off x="3822192" y="4252879"/>
              <a:ext cx="1840802" cy="1838792"/>
            </a:xfrm>
            <a:custGeom>
              <a:avLst/>
              <a:gdLst>
                <a:gd name="connsiteX0" fmla="*/ 0 w 1841498"/>
                <a:gd name="connsiteY0" fmla="*/ 112313 h 1838792"/>
                <a:gd name="connsiteX1" fmla="*/ 112313 w 1841498"/>
                <a:gd name="connsiteY1" fmla="*/ 0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0 w 1841498"/>
                <a:gd name="connsiteY8" fmla="*/ 112313 h 1838792"/>
                <a:gd name="connsiteX0" fmla="*/ 6263 w 1841498"/>
                <a:gd name="connsiteY0" fmla="*/ 46036 h 1841408"/>
                <a:gd name="connsiteX1" fmla="*/ 112313 w 1841498"/>
                <a:gd name="connsiteY1" fmla="*/ 2616 h 1841408"/>
                <a:gd name="connsiteX2" fmla="*/ 1729185 w 1841498"/>
                <a:gd name="connsiteY2" fmla="*/ 2616 h 1841408"/>
                <a:gd name="connsiteX3" fmla="*/ 1841498 w 1841498"/>
                <a:gd name="connsiteY3" fmla="*/ 114929 h 1841408"/>
                <a:gd name="connsiteX4" fmla="*/ 1841498 w 1841498"/>
                <a:gd name="connsiteY4" fmla="*/ 1729095 h 1841408"/>
                <a:gd name="connsiteX5" fmla="*/ 1729185 w 1841498"/>
                <a:gd name="connsiteY5" fmla="*/ 1841408 h 1841408"/>
                <a:gd name="connsiteX6" fmla="*/ 112313 w 1841498"/>
                <a:gd name="connsiteY6" fmla="*/ 1841408 h 1841408"/>
                <a:gd name="connsiteX7" fmla="*/ 0 w 1841498"/>
                <a:gd name="connsiteY7" fmla="*/ 1729095 h 1841408"/>
                <a:gd name="connsiteX8" fmla="*/ 6263 w 1841498"/>
                <a:gd name="connsiteY8" fmla="*/ 46036 h 1841408"/>
                <a:gd name="connsiteX0" fmla="*/ 6263 w 1841498"/>
                <a:gd name="connsiteY0" fmla="*/ 43420 h 1838792"/>
                <a:gd name="connsiteX1" fmla="*/ 74734 w 1841498"/>
                <a:gd name="connsiteY1" fmla="*/ 6263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6263 w 1841498"/>
                <a:gd name="connsiteY8" fmla="*/ 43420 h 1838792"/>
                <a:gd name="connsiteX0" fmla="*/ 6263 w 1841498"/>
                <a:gd name="connsiteY0" fmla="*/ 43420 h 1838792"/>
                <a:gd name="connsiteX1" fmla="*/ 74734 w 1841498"/>
                <a:gd name="connsiteY1" fmla="*/ 6263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6263 w 1841498"/>
                <a:gd name="connsiteY8" fmla="*/ 43420 h 1838792"/>
                <a:gd name="connsiteX0" fmla="*/ 6263 w 1841498"/>
                <a:gd name="connsiteY0" fmla="*/ 43420 h 1838792"/>
                <a:gd name="connsiteX1" fmla="*/ 74734 w 1841498"/>
                <a:gd name="connsiteY1" fmla="*/ 6263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6263 w 1841498"/>
                <a:gd name="connsiteY8" fmla="*/ 43420 h 1838792"/>
                <a:gd name="connsiteX0" fmla="*/ 59 w 1835294"/>
                <a:gd name="connsiteY0" fmla="*/ 43420 h 1877097"/>
                <a:gd name="connsiteX1" fmla="*/ 68530 w 1835294"/>
                <a:gd name="connsiteY1" fmla="*/ 6263 h 1877097"/>
                <a:gd name="connsiteX2" fmla="*/ 1722981 w 1835294"/>
                <a:gd name="connsiteY2" fmla="*/ 0 h 1877097"/>
                <a:gd name="connsiteX3" fmla="*/ 1835294 w 1835294"/>
                <a:gd name="connsiteY3" fmla="*/ 112313 h 1877097"/>
                <a:gd name="connsiteX4" fmla="*/ 1835294 w 1835294"/>
                <a:gd name="connsiteY4" fmla="*/ 1726479 h 1877097"/>
                <a:gd name="connsiteX5" fmla="*/ 1722981 w 1835294"/>
                <a:gd name="connsiteY5" fmla="*/ 1838792 h 1877097"/>
                <a:gd name="connsiteX6" fmla="*/ 106109 w 1835294"/>
                <a:gd name="connsiteY6" fmla="*/ 1838792 h 1877097"/>
                <a:gd name="connsiteX7" fmla="*/ 59 w 1835294"/>
                <a:gd name="connsiteY7" fmla="*/ 1826687 h 1877097"/>
                <a:gd name="connsiteX8" fmla="*/ 59 w 1835294"/>
                <a:gd name="connsiteY8" fmla="*/ 43420 h 1877097"/>
                <a:gd name="connsiteX0" fmla="*/ 5567 w 1840802"/>
                <a:gd name="connsiteY0" fmla="*/ 43420 h 1838792"/>
                <a:gd name="connsiteX1" fmla="*/ 74038 w 1840802"/>
                <a:gd name="connsiteY1" fmla="*/ 6263 h 1838792"/>
                <a:gd name="connsiteX2" fmla="*/ 1728489 w 1840802"/>
                <a:gd name="connsiteY2" fmla="*/ 0 h 1838792"/>
                <a:gd name="connsiteX3" fmla="*/ 1840802 w 1840802"/>
                <a:gd name="connsiteY3" fmla="*/ 112313 h 1838792"/>
                <a:gd name="connsiteX4" fmla="*/ 1840802 w 1840802"/>
                <a:gd name="connsiteY4" fmla="*/ 1726479 h 1838792"/>
                <a:gd name="connsiteX5" fmla="*/ 1728489 w 1840802"/>
                <a:gd name="connsiteY5" fmla="*/ 1838792 h 1838792"/>
                <a:gd name="connsiteX6" fmla="*/ 111617 w 1840802"/>
                <a:gd name="connsiteY6" fmla="*/ 1838792 h 1838792"/>
                <a:gd name="connsiteX7" fmla="*/ 5567 w 1840802"/>
                <a:gd name="connsiteY7" fmla="*/ 1826687 h 1838792"/>
                <a:gd name="connsiteX8" fmla="*/ 5567 w 1840802"/>
                <a:gd name="connsiteY8" fmla="*/ 43420 h 1838792"/>
                <a:gd name="connsiteX0" fmla="*/ 5567 w 1840802"/>
                <a:gd name="connsiteY0" fmla="*/ 43420 h 1838792"/>
                <a:gd name="connsiteX1" fmla="*/ 74038 w 1840802"/>
                <a:gd name="connsiteY1" fmla="*/ 6263 h 1838792"/>
                <a:gd name="connsiteX2" fmla="*/ 1728489 w 1840802"/>
                <a:gd name="connsiteY2" fmla="*/ 0 h 1838792"/>
                <a:gd name="connsiteX3" fmla="*/ 1840802 w 1840802"/>
                <a:gd name="connsiteY3" fmla="*/ 112313 h 1838792"/>
                <a:gd name="connsiteX4" fmla="*/ 1840802 w 1840802"/>
                <a:gd name="connsiteY4" fmla="*/ 1726479 h 1838792"/>
                <a:gd name="connsiteX5" fmla="*/ 1728489 w 1840802"/>
                <a:gd name="connsiteY5" fmla="*/ 1838792 h 1838792"/>
                <a:gd name="connsiteX6" fmla="*/ 111617 w 1840802"/>
                <a:gd name="connsiteY6" fmla="*/ 1838792 h 1838792"/>
                <a:gd name="connsiteX7" fmla="*/ 5567 w 1840802"/>
                <a:gd name="connsiteY7" fmla="*/ 1832950 h 1838792"/>
                <a:gd name="connsiteX8" fmla="*/ 5567 w 1840802"/>
                <a:gd name="connsiteY8" fmla="*/ 43420 h 1838792"/>
                <a:gd name="connsiteX0" fmla="*/ 5567 w 1840802"/>
                <a:gd name="connsiteY0" fmla="*/ 43420 h 1838792"/>
                <a:gd name="connsiteX1" fmla="*/ 55249 w 1840802"/>
                <a:gd name="connsiteY1" fmla="*/ 6263 h 1838792"/>
                <a:gd name="connsiteX2" fmla="*/ 1728489 w 1840802"/>
                <a:gd name="connsiteY2" fmla="*/ 0 h 1838792"/>
                <a:gd name="connsiteX3" fmla="*/ 1840802 w 1840802"/>
                <a:gd name="connsiteY3" fmla="*/ 112313 h 1838792"/>
                <a:gd name="connsiteX4" fmla="*/ 1840802 w 1840802"/>
                <a:gd name="connsiteY4" fmla="*/ 1726479 h 1838792"/>
                <a:gd name="connsiteX5" fmla="*/ 1728489 w 1840802"/>
                <a:gd name="connsiteY5" fmla="*/ 1838792 h 1838792"/>
                <a:gd name="connsiteX6" fmla="*/ 111617 w 1840802"/>
                <a:gd name="connsiteY6" fmla="*/ 1838792 h 1838792"/>
                <a:gd name="connsiteX7" fmla="*/ 5567 w 1840802"/>
                <a:gd name="connsiteY7" fmla="*/ 1832950 h 1838792"/>
                <a:gd name="connsiteX8" fmla="*/ 5567 w 1840802"/>
                <a:gd name="connsiteY8" fmla="*/ 43420 h 1838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40802" h="1838792">
                  <a:moveTo>
                    <a:pt x="5567" y="43420"/>
                  </a:moveTo>
                  <a:cubicBezTo>
                    <a:pt x="5567" y="-18609"/>
                    <a:pt x="-6780" y="6263"/>
                    <a:pt x="55249" y="6263"/>
                  </a:cubicBezTo>
                  <a:lnTo>
                    <a:pt x="1728489" y="0"/>
                  </a:lnTo>
                  <a:cubicBezTo>
                    <a:pt x="1790518" y="0"/>
                    <a:pt x="1840802" y="50284"/>
                    <a:pt x="1840802" y="112313"/>
                  </a:cubicBezTo>
                  <a:lnTo>
                    <a:pt x="1840802" y="1726479"/>
                  </a:lnTo>
                  <a:cubicBezTo>
                    <a:pt x="1840802" y="1788508"/>
                    <a:pt x="1790518" y="1838792"/>
                    <a:pt x="1728489" y="1838792"/>
                  </a:cubicBezTo>
                  <a:lnTo>
                    <a:pt x="111617" y="1838792"/>
                  </a:lnTo>
                  <a:cubicBezTo>
                    <a:pt x="-516" y="1838792"/>
                    <a:pt x="18093" y="1838612"/>
                    <a:pt x="5567" y="1832950"/>
                  </a:cubicBezTo>
                  <a:cubicBezTo>
                    <a:pt x="-6959" y="1827288"/>
                    <a:pt x="5567" y="637842"/>
                    <a:pt x="5567" y="43420"/>
                  </a:cubicBezTo>
                  <a:close/>
                </a:path>
              </a:pathLst>
            </a:custGeom>
            <a:blipFill>
              <a:blip r:embed="rId3"/>
              <a:srcRect/>
              <a:stretch>
                <a:fillRect l="-24918" r="-2491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grpSp>
      <p:grpSp>
        <p:nvGrpSpPr>
          <p:cNvPr id="11" name="Group 10">
            <a:extLst>
              <a:ext uri="{FF2B5EF4-FFF2-40B4-BE49-F238E27FC236}">
                <a16:creationId xmlns:a16="http://schemas.microsoft.com/office/drawing/2014/main" id="{E217AE1C-A3DB-1B73-2256-6E3F0ADC4CBB}"/>
              </a:ext>
            </a:extLst>
          </p:cNvPr>
          <p:cNvGrpSpPr/>
          <p:nvPr userDrawn="1"/>
        </p:nvGrpSpPr>
        <p:grpSpPr>
          <a:xfrm>
            <a:off x="6564627" y="2044360"/>
            <a:ext cx="5038880" cy="1838792"/>
            <a:chOff x="6564627" y="2044360"/>
            <a:chExt cx="5038880" cy="1838792"/>
          </a:xfrm>
        </p:grpSpPr>
        <p:sp>
          <p:nvSpPr>
            <p:cNvPr id="12" name="Round Same Side Corner Rectangle 11">
              <a:extLst>
                <a:ext uri="{FF2B5EF4-FFF2-40B4-BE49-F238E27FC236}">
                  <a16:creationId xmlns:a16="http://schemas.microsoft.com/office/drawing/2014/main" id="{7EA739CC-7BAD-B0F0-4336-F13499B622FC}"/>
                </a:ext>
              </a:extLst>
            </p:cNvPr>
            <p:cNvSpPr/>
            <p:nvPr/>
          </p:nvSpPr>
          <p:spPr>
            <a:xfrm rot="16200000">
              <a:off x="7253051" y="1358984"/>
              <a:ext cx="1835744" cy="3212592"/>
            </a:xfrm>
            <a:prstGeom prst="round2SameRect">
              <a:avLst>
                <a:gd name="adj1" fmla="val 8395"/>
                <a:gd name="adj2" fmla="val 0"/>
              </a:avLst>
            </a:prstGeom>
            <a:solidFill>
              <a:srgbClr val="D8D4D7">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13" name="Rounded Rectangle 6">
              <a:extLst>
                <a:ext uri="{FF2B5EF4-FFF2-40B4-BE49-F238E27FC236}">
                  <a16:creationId xmlns:a16="http://schemas.microsoft.com/office/drawing/2014/main" id="{1A635E3C-7D6D-B590-87C4-9B45A5995F2D}"/>
                </a:ext>
              </a:extLst>
            </p:cNvPr>
            <p:cNvSpPr/>
            <p:nvPr/>
          </p:nvSpPr>
          <p:spPr>
            <a:xfrm>
              <a:off x="9762705" y="2044360"/>
              <a:ext cx="1840802" cy="1838792"/>
            </a:xfrm>
            <a:custGeom>
              <a:avLst/>
              <a:gdLst>
                <a:gd name="connsiteX0" fmla="*/ 0 w 1841498"/>
                <a:gd name="connsiteY0" fmla="*/ 112313 h 1838792"/>
                <a:gd name="connsiteX1" fmla="*/ 112313 w 1841498"/>
                <a:gd name="connsiteY1" fmla="*/ 0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0 w 1841498"/>
                <a:gd name="connsiteY8" fmla="*/ 112313 h 1838792"/>
                <a:gd name="connsiteX0" fmla="*/ 6263 w 1841498"/>
                <a:gd name="connsiteY0" fmla="*/ 46036 h 1841408"/>
                <a:gd name="connsiteX1" fmla="*/ 112313 w 1841498"/>
                <a:gd name="connsiteY1" fmla="*/ 2616 h 1841408"/>
                <a:gd name="connsiteX2" fmla="*/ 1729185 w 1841498"/>
                <a:gd name="connsiteY2" fmla="*/ 2616 h 1841408"/>
                <a:gd name="connsiteX3" fmla="*/ 1841498 w 1841498"/>
                <a:gd name="connsiteY3" fmla="*/ 114929 h 1841408"/>
                <a:gd name="connsiteX4" fmla="*/ 1841498 w 1841498"/>
                <a:gd name="connsiteY4" fmla="*/ 1729095 h 1841408"/>
                <a:gd name="connsiteX5" fmla="*/ 1729185 w 1841498"/>
                <a:gd name="connsiteY5" fmla="*/ 1841408 h 1841408"/>
                <a:gd name="connsiteX6" fmla="*/ 112313 w 1841498"/>
                <a:gd name="connsiteY6" fmla="*/ 1841408 h 1841408"/>
                <a:gd name="connsiteX7" fmla="*/ 0 w 1841498"/>
                <a:gd name="connsiteY7" fmla="*/ 1729095 h 1841408"/>
                <a:gd name="connsiteX8" fmla="*/ 6263 w 1841498"/>
                <a:gd name="connsiteY8" fmla="*/ 46036 h 1841408"/>
                <a:gd name="connsiteX0" fmla="*/ 6263 w 1841498"/>
                <a:gd name="connsiteY0" fmla="*/ 43420 h 1838792"/>
                <a:gd name="connsiteX1" fmla="*/ 74734 w 1841498"/>
                <a:gd name="connsiteY1" fmla="*/ 6263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6263 w 1841498"/>
                <a:gd name="connsiteY8" fmla="*/ 43420 h 1838792"/>
                <a:gd name="connsiteX0" fmla="*/ 6263 w 1841498"/>
                <a:gd name="connsiteY0" fmla="*/ 43420 h 1838792"/>
                <a:gd name="connsiteX1" fmla="*/ 74734 w 1841498"/>
                <a:gd name="connsiteY1" fmla="*/ 6263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6263 w 1841498"/>
                <a:gd name="connsiteY8" fmla="*/ 43420 h 1838792"/>
                <a:gd name="connsiteX0" fmla="*/ 6263 w 1841498"/>
                <a:gd name="connsiteY0" fmla="*/ 43420 h 1838792"/>
                <a:gd name="connsiteX1" fmla="*/ 74734 w 1841498"/>
                <a:gd name="connsiteY1" fmla="*/ 6263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6263 w 1841498"/>
                <a:gd name="connsiteY8" fmla="*/ 43420 h 1838792"/>
                <a:gd name="connsiteX0" fmla="*/ 59 w 1835294"/>
                <a:gd name="connsiteY0" fmla="*/ 43420 h 1877097"/>
                <a:gd name="connsiteX1" fmla="*/ 68530 w 1835294"/>
                <a:gd name="connsiteY1" fmla="*/ 6263 h 1877097"/>
                <a:gd name="connsiteX2" fmla="*/ 1722981 w 1835294"/>
                <a:gd name="connsiteY2" fmla="*/ 0 h 1877097"/>
                <a:gd name="connsiteX3" fmla="*/ 1835294 w 1835294"/>
                <a:gd name="connsiteY3" fmla="*/ 112313 h 1877097"/>
                <a:gd name="connsiteX4" fmla="*/ 1835294 w 1835294"/>
                <a:gd name="connsiteY4" fmla="*/ 1726479 h 1877097"/>
                <a:gd name="connsiteX5" fmla="*/ 1722981 w 1835294"/>
                <a:gd name="connsiteY5" fmla="*/ 1838792 h 1877097"/>
                <a:gd name="connsiteX6" fmla="*/ 106109 w 1835294"/>
                <a:gd name="connsiteY6" fmla="*/ 1838792 h 1877097"/>
                <a:gd name="connsiteX7" fmla="*/ 59 w 1835294"/>
                <a:gd name="connsiteY7" fmla="*/ 1826687 h 1877097"/>
                <a:gd name="connsiteX8" fmla="*/ 59 w 1835294"/>
                <a:gd name="connsiteY8" fmla="*/ 43420 h 1877097"/>
                <a:gd name="connsiteX0" fmla="*/ 5567 w 1840802"/>
                <a:gd name="connsiteY0" fmla="*/ 43420 h 1838792"/>
                <a:gd name="connsiteX1" fmla="*/ 74038 w 1840802"/>
                <a:gd name="connsiteY1" fmla="*/ 6263 h 1838792"/>
                <a:gd name="connsiteX2" fmla="*/ 1728489 w 1840802"/>
                <a:gd name="connsiteY2" fmla="*/ 0 h 1838792"/>
                <a:gd name="connsiteX3" fmla="*/ 1840802 w 1840802"/>
                <a:gd name="connsiteY3" fmla="*/ 112313 h 1838792"/>
                <a:gd name="connsiteX4" fmla="*/ 1840802 w 1840802"/>
                <a:gd name="connsiteY4" fmla="*/ 1726479 h 1838792"/>
                <a:gd name="connsiteX5" fmla="*/ 1728489 w 1840802"/>
                <a:gd name="connsiteY5" fmla="*/ 1838792 h 1838792"/>
                <a:gd name="connsiteX6" fmla="*/ 111617 w 1840802"/>
                <a:gd name="connsiteY6" fmla="*/ 1838792 h 1838792"/>
                <a:gd name="connsiteX7" fmla="*/ 5567 w 1840802"/>
                <a:gd name="connsiteY7" fmla="*/ 1826687 h 1838792"/>
                <a:gd name="connsiteX8" fmla="*/ 5567 w 1840802"/>
                <a:gd name="connsiteY8" fmla="*/ 43420 h 1838792"/>
                <a:gd name="connsiteX0" fmla="*/ 5567 w 1840802"/>
                <a:gd name="connsiteY0" fmla="*/ 43420 h 1838792"/>
                <a:gd name="connsiteX1" fmla="*/ 74038 w 1840802"/>
                <a:gd name="connsiteY1" fmla="*/ 6263 h 1838792"/>
                <a:gd name="connsiteX2" fmla="*/ 1728489 w 1840802"/>
                <a:gd name="connsiteY2" fmla="*/ 0 h 1838792"/>
                <a:gd name="connsiteX3" fmla="*/ 1840802 w 1840802"/>
                <a:gd name="connsiteY3" fmla="*/ 112313 h 1838792"/>
                <a:gd name="connsiteX4" fmla="*/ 1840802 w 1840802"/>
                <a:gd name="connsiteY4" fmla="*/ 1726479 h 1838792"/>
                <a:gd name="connsiteX5" fmla="*/ 1728489 w 1840802"/>
                <a:gd name="connsiteY5" fmla="*/ 1838792 h 1838792"/>
                <a:gd name="connsiteX6" fmla="*/ 111617 w 1840802"/>
                <a:gd name="connsiteY6" fmla="*/ 1838792 h 1838792"/>
                <a:gd name="connsiteX7" fmla="*/ 5567 w 1840802"/>
                <a:gd name="connsiteY7" fmla="*/ 1832950 h 1838792"/>
                <a:gd name="connsiteX8" fmla="*/ 5567 w 1840802"/>
                <a:gd name="connsiteY8" fmla="*/ 43420 h 1838792"/>
                <a:gd name="connsiteX0" fmla="*/ 5567 w 1840802"/>
                <a:gd name="connsiteY0" fmla="*/ 43420 h 1838792"/>
                <a:gd name="connsiteX1" fmla="*/ 55249 w 1840802"/>
                <a:gd name="connsiteY1" fmla="*/ 6263 h 1838792"/>
                <a:gd name="connsiteX2" fmla="*/ 1728489 w 1840802"/>
                <a:gd name="connsiteY2" fmla="*/ 0 h 1838792"/>
                <a:gd name="connsiteX3" fmla="*/ 1840802 w 1840802"/>
                <a:gd name="connsiteY3" fmla="*/ 112313 h 1838792"/>
                <a:gd name="connsiteX4" fmla="*/ 1840802 w 1840802"/>
                <a:gd name="connsiteY4" fmla="*/ 1726479 h 1838792"/>
                <a:gd name="connsiteX5" fmla="*/ 1728489 w 1840802"/>
                <a:gd name="connsiteY5" fmla="*/ 1838792 h 1838792"/>
                <a:gd name="connsiteX6" fmla="*/ 111617 w 1840802"/>
                <a:gd name="connsiteY6" fmla="*/ 1838792 h 1838792"/>
                <a:gd name="connsiteX7" fmla="*/ 5567 w 1840802"/>
                <a:gd name="connsiteY7" fmla="*/ 1832950 h 1838792"/>
                <a:gd name="connsiteX8" fmla="*/ 5567 w 1840802"/>
                <a:gd name="connsiteY8" fmla="*/ 43420 h 1838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40802" h="1838792">
                  <a:moveTo>
                    <a:pt x="5567" y="43420"/>
                  </a:moveTo>
                  <a:cubicBezTo>
                    <a:pt x="5567" y="-18609"/>
                    <a:pt x="-6780" y="6263"/>
                    <a:pt x="55249" y="6263"/>
                  </a:cubicBezTo>
                  <a:lnTo>
                    <a:pt x="1728489" y="0"/>
                  </a:lnTo>
                  <a:cubicBezTo>
                    <a:pt x="1790518" y="0"/>
                    <a:pt x="1840802" y="50284"/>
                    <a:pt x="1840802" y="112313"/>
                  </a:cubicBezTo>
                  <a:lnTo>
                    <a:pt x="1840802" y="1726479"/>
                  </a:lnTo>
                  <a:cubicBezTo>
                    <a:pt x="1840802" y="1788508"/>
                    <a:pt x="1790518" y="1838792"/>
                    <a:pt x="1728489" y="1838792"/>
                  </a:cubicBezTo>
                  <a:lnTo>
                    <a:pt x="111617" y="1838792"/>
                  </a:lnTo>
                  <a:cubicBezTo>
                    <a:pt x="-516" y="1838792"/>
                    <a:pt x="18093" y="1838612"/>
                    <a:pt x="5567" y="1832950"/>
                  </a:cubicBezTo>
                  <a:cubicBezTo>
                    <a:pt x="-6959" y="1827288"/>
                    <a:pt x="5567" y="637842"/>
                    <a:pt x="5567" y="43420"/>
                  </a:cubicBezTo>
                  <a:close/>
                </a:path>
              </a:pathLst>
            </a:custGeom>
            <a:blipFill>
              <a:blip r:embed="rId4"/>
              <a:srcRect/>
              <a:stretch>
                <a:fillRect l="-24918" r="-2491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grpSp>
      <p:grpSp>
        <p:nvGrpSpPr>
          <p:cNvPr id="14" name="Group 13">
            <a:extLst>
              <a:ext uri="{FF2B5EF4-FFF2-40B4-BE49-F238E27FC236}">
                <a16:creationId xmlns:a16="http://schemas.microsoft.com/office/drawing/2014/main" id="{243D6D3B-DA5D-38B0-8B96-1C08F2548472}"/>
              </a:ext>
            </a:extLst>
          </p:cNvPr>
          <p:cNvGrpSpPr/>
          <p:nvPr userDrawn="1"/>
        </p:nvGrpSpPr>
        <p:grpSpPr>
          <a:xfrm>
            <a:off x="585406" y="2047408"/>
            <a:ext cx="5049473" cy="1838792"/>
            <a:chOff x="585406" y="2047408"/>
            <a:chExt cx="5049473" cy="1838792"/>
          </a:xfrm>
        </p:grpSpPr>
        <p:sp>
          <p:nvSpPr>
            <p:cNvPr id="15" name="Round Same Side Corner Rectangle 14">
              <a:extLst>
                <a:ext uri="{FF2B5EF4-FFF2-40B4-BE49-F238E27FC236}">
                  <a16:creationId xmlns:a16="http://schemas.microsoft.com/office/drawing/2014/main" id="{E12E4206-8B53-E0E1-0594-702E040D8DB8}"/>
                </a:ext>
              </a:extLst>
            </p:cNvPr>
            <p:cNvSpPr/>
            <p:nvPr/>
          </p:nvSpPr>
          <p:spPr>
            <a:xfrm rot="16200000">
              <a:off x="1273830" y="1359751"/>
              <a:ext cx="1835744" cy="3212592"/>
            </a:xfrm>
            <a:prstGeom prst="round2SameRect">
              <a:avLst>
                <a:gd name="adj1" fmla="val 8395"/>
                <a:gd name="adj2" fmla="val 0"/>
              </a:avLst>
            </a:prstGeom>
            <a:solidFill>
              <a:srgbClr val="D8D4D7">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16" name="Rounded Rectangle 6">
              <a:extLst>
                <a:ext uri="{FF2B5EF4-FFF2-40B4-BE49-F238E27FC236}">
                  <a16:creationId xmlns:a16="http://schemas.microsoft.com/office/drawing/2014/main" id="{AE2EE5E3-35B4-D867-220D-F59D4B073ECC}"/>
                </a:ext>
              </a:extLst>
            </p:cNvPr>
            <p:cNvSpPr/>
            <p:nvPr/>
          </p:nvSpPr>
          <p:spPr>
            <a:xfrm>
              <a:off x="3796087" y="2047408"/>
              <a:ext cx="1838792" cy="1838792"/>
            </a:xfrm>
            <a:custGeom>
              <a:avLst/>
              <a:gdLst>
                <a:gd name="connsiteX0" fmla="*/ 0 w 1841498"/>
                <a:gd name="connsiteY0" fmla="*/ 112313 h 1838792"/>
                <a:gd name="connsiteX1" fmla="*/ 112313 w 1841498"/>
                <a:gd name="connsiteY1" fmla="*/ 0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0 w 1841498"/>
                <a:gd name="connsiteY8" fmla="*/ 112313 h 1838792"/>
                <a:gd name="connsiteX0" fmla="*/ 6263 w 1841498"/>
                <a:gd name="connsiteY0" fmla="*/ 46036 h 1841408"/>
                <a:gd name="connsiteX1" fmla="*/ 112313 w 1841498"/>
                <a:gd name="connsiteY1" fmla="*/ 2616 h 1841408"/>
                <a:gd name="connsiteX2" fmla="*/ 1729185 w 1841498"/>
                <a:gd name="connsiteY2" fmla="*/ 2616 h 1841408"/>
                <a:gd name="connsiteX3" fmla="*/ 1841498 w 1841498"/>
                <a:gd name="connsiteY3" fmla="*/ 114929 h 1841408"/>
                <a:gd name="connsiteX4" fmla="*/ 1841498 w 1841498"/>
                <a:gd name="connsiteY4" fmla="*/ 1729095 h 1841408"/>
                <a:gd name="connsiteX5" fmla="*/ 1729185 w 1841498"/>
                <a:gd name="connsiteY5" fmla="*/ 1841408 h 1841408"/>
                <a:gd name="connsiteX6" fmla="*/ 112313 w 1841498"/>
                <a:gd name="connsiteY6" fmla="*/ 1841408 h 1841408"/>
                <a:gd name="connsiteX7" fmla="*/ 0 w 1841498"/>
                <a:gd name="connsiteY7" fmla="*/ 1729095 h 1841408"/>
                <a:gd name="connsiteX8" fmla="*/ 6263 w 1841498"/>
                <a:gd name="connsiteY8" fmla="*/ 46036 h 1841408"/>
                <a:gd name="connsiteX0" fmla="*/ 6263 w 1841498"/>
                <a:gd name="connsiteY0" fmla="*/ 43420 h 1838792"/>
                <a:gd name="connsiteX1" fmla="*/ 74734 w 1841498"/>
                <a:gd name="connsiteY1" fmla="*/ 6263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6263 w 1841498"/>
                <a:gd name="connsiteY8" fmla="*/ 43420 h 1838792"/>
                <a:gd name="connsiteX0" fmla="*/ 6263 w 1841498"/>
                <a:gd name="connsiteY0" fmla="*/ 43420 h 1838792"/>
                <a:gd name="connsiteX1" fmla="*/ 74734 w 1841498"/>
                <a:gd name="connsiteY1" fmla="*/ 6263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6263 w 1841498"/>
                <a:gd name="connsiteY8" fmla="*/ 43420 h 1838792"/>
                <a:gd name="connsiteX0" fmla="*/ 6263 w 1841498"/>
                <a:gd name="connsiteY0" fmla="*/ 43420 h 1838792"/>
                <a:gd name="connsiteX1" fmla="*/ 74734 w 1841498"/>
                <a:gd name="connsiteY1" fmla="*/ 6263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6263 w 1841498"/>
                <a:gd name="connsiteY8" fmla="*/ 43420 h 1838792"/>
                <a:gd name="connsiteX0" fmla="*/ 59 w 1835294"/>
                <a:gd name="connsiteY0" fmla="*/ 43420 h 1877097"/>
                <a:gd name="connsiteX1" fmla="*/ 68530 w 1835294"/>
                <a:gd name="connsiteY1" fmla="*/ 6263 h 1877097"/>
                <a:gd name="connsiteX2" fmla="*/ 1722981 w 1835294"/>
                <a:gd name="connsiteY2" fmla="*/ 0 h 1877097"/>
                <a:gd name="connsiteX3" fmla="*/ 1835294 w 1835294"/>
                <a:gd name="connsiteY3" fmla="*/ 112313 h 1877097"/>
                <a:gd name="connsiteX4" fmla="*/ 1835294 w 1835294"/>
                <a:gd name="connsiteY4" fmla="*/ 1726479 h 1877097"/>
                <a:gd name="connsiteX5" fmla="*/ 1722981 w 1835294"/>
                <a:gd name="connsiteY5" fmla="*/ 1838792 h 1877097"/>
                <a:gd name="connsiteX6" fmla="*/ 106109 w 1835294"/>
                <a:gd name="connsiteY6" fmla="*/ 1838792 h 1877097"/>
                <a:gd name="connsiteX7" fmla="*/ 59 w 1835294"/>
                <a:gd name="connsiteY7" fmla="*/ 1826687 h 1877097"/>
                <a:gd name="connsiteX8" fmla="*/ 59 w 1835294"/>
                <a:gd name="connsiteY8" fmla="*/ 43420 h 1877097"/>
                <a:gd name="connsiteX0" fmla="*/ 5567 w 1840802"/>
                <a:gd name="connsiteY0" fmla="*/ 43420 h 1838792"/>
                <a:gd name="connsiteX1" fmla="*/ 74038 w 1840802"/>
                <a:gd name="connsiteY1" fmla="*/ 6263 h 1838792"/>
                <a:gd name="connsiteX2" fmla="*/ 1728489 w 1840802"/>
                <a:gd name="connsiteY2" fmla="*/ 0 h 1838792"/>
                <a:gd name="connsiteX3" fmla="*/ 1840802 w 1840802"/>
                <a:gd name="connsiteY3" fmla="*/ 112313 h 1838792"/>
                <a:gd name="connsiteX4" fmla="*/ 1840802 w 1840802"/>
                <a:gd name="connsiteY4" fmla="*/ 1726479 h 1838792"/>
                <a:gd name="connsiteX5" fmla="*/ 1728489 w 1840802"/>
                <a:gd name="connsiteY5" fmla="*/ 1838792 h 1838792"/>
                <a:gd name="connsiteX6" fmla="*/ 111617 w 1840802"/>
                <a:gd name="connsiteY6" fmla="*/ 1838792 h 1838792"/>
                <a:gd name="connsiteX7" fmla="*/ 5567 w 1840802"/>
                <a:gd name="connsiteY7" fmla="*/ 1826687 h 1838792"/>
                <a:gd name="connsiteX8" fmla="*/ 5567 w 1840802"/>
                <a:gd name="connsiteY8" fmla="*/ 43420 h 1838792"/>
                <a:gd name="connsiteX0" fmla="*/ 5567 w 1840802"/>
                <a:gd name="connsiteY0" fmla="*/ 43420 h 1838792"/>
                <a:gd name="connsiteX1" fmla="*/ 74038 w 1840802"/>
                <a:gd name="connsiteY1" fmla="*/ 6263 h 1838792"/>
                <a:gd name="connsiteX2" fmla="*/ 1728489 w 1840802"/>
                <a:gd name="connsiteY2" fmla="*/ 0 h 1838792"/>
                <a:gd name="connsiteX3" fmla="*/ 1840802 w 1840802"/>
                <a:gd name="connsiteY3" fmla="*/ 112313 h 1838792"/>
                <a:gd name="connsiteX4" fmla="*/ 1840802 w 1840802"/>
                <a:gd name="connsiteY4" fmla="*/ 1726479 h 1838792"/>
                <a:gd name="connsiteX5" fmla="*/ 1728489 w 1840802"/>
                <a:gd name="connsiteY5" fmla="*/ 1838792 h 1838792"/>
                <a:gd name="connsiteX6" fmla="*/ 111617 w 1840802"/>
                <a:gd name="connsiteY6" fmla="*/ 1838792 h 1838792"/>
                <a:gd name="connsiteX7" fmla="*/ 5567 w 1840802"/>
                <a:gd name="connsiteY7" fmla="*/ 1832950 h 1838792"/>
                <a:gd name="connsiteX8" fmla="*/ 5567 w 1840802"/>
                <a:gd name="connsiteY8" fmla="*/ 43420 h 1838792"/>
                <a:gd name="connsiteX0" fmla="*/ 5567 w 1840802"/>
                <a:gd name="connsiteY0" fmla="*/ 43420 h 1838792"/>
                <a:gd name="connsiteX1" fmla="*/ 55249 w 1840802"/>
                <a:gd name="connsiteY1" fmla="*/ 6263 h 1838792"/>
                <a:gd name="connsiteX2" fmla="*/ 1728489 w 1840802"/>
                <a:gd name="connsiteY2" fmla="*/ 0 h 1838792"/>
                <a:gd name="connsiteX3" fmla="*/ 1840802 w 1840802"/>
                <a:gd name="connsiteY3" fmla="*/ 112313 h 1838792"/>
                <a:gd name="connsiteX4" fmla="*/ 1840802 w 1840802"/>
                <a:gd name="connsiteY4" fmla="*/ 1726479 h 1838792"/>
                <a:gd name="connsiteX5" fmla="*/ 1728489 w 1840802"/>
                <a:gd name="connsiteY5" fmla="*/ 1838792 h 1838792"/>
                <a:gd name="connsiteX6" fmla="*/ 111617 w 1840802"/>
                <a:gd name="connsiteY6" fmla="*/ 1838792 h 1838792"/>
                <a:gd name="connsiteX7" fmla="*/ 5567 w 1840802"/>
                <a:gd name="connsiteY7" fmla="*/ 1832950 h 1838792"/>
                <a:gd name="connsiteX8" fmla="*/ 5567 w 1840802"/>
                <a:gd name="connsiteY8" fmla="*/ 43420 h 1838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40802" h="1838792">
                  <a:moveTo>
                    <a:pt x="5567" y="43420"/>
                  </a:moveTo>
                  <a:cubicBezTo>
                    <a:pt x="5567" y="-18609"/>
                    <a:pt x="-6780" y="6263"/>
                    <a:pt x="55249" y="6263"/>
                  </a:cubicBezTo>
                  <a:lnTo>
                    <a:pt x="1728489" y="0"/>
                  </a:lnTo>
                  <a:cubicBezTo>
                    <a:pt x="1790518" y="0"/>
                    <a:pt x="1840802" y="50284"/>
                    <a:pt x="1840802" y="112313"/>
                  </a:cubicBezTo>
                  <a:lnTo>
                    <a:pt x="1840802" y="1726479"/>
                  </a:lnTo>
                  <a:cubicBezTo>
                    <a:pt x="1840802" y="1788508"/>
                    <a:pt x="1790518" y="1838792"/>
                    <a:pt x="1728489" y="1838792"/>
                  </a:cubicBezTo>
                  <a:lnTo>
                    <a:pt x="111617" y="1838792"/>
                  </a:lnTo>
                  <a:cubicBezTo>
                    <a:pt x="-516" y="1838792"/>
                    <a:pt x="18093" y="1838612"/>
                    <a:pt x="5567" y="1832950"/>
                  </a:cubicBezTo>
                  <a:cubicBezTo>
                    <a:pt x="-6959" y="1827288"/>
                    <a:pt x="5567" y="637842"/>
                    <a:pt x="5567" y="43420"/>
                  </a:cubicBezTo>
                  <a:close/>
                </a:path>
              </a:pathLst>
            </a:custGeom>
            <a:blipFill>
              <a:blip r:embed="rId5"/>
              <a:srcRect/>
              <a:stretch>
                <a:fillRect l="-50200" r="-502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grpSp>
      <p:sp>
        <p:nvSpPr>
          <p:cNvPr id="22" name="TextBox 21">
            <a:extLst>
              <a:ext uri="{FF2B5EF4-FFF2-40B4-BE49-F238E27FC236}">
                <a16:creationId xmlns:a16="http://schemas.microsoft.com/office/drawing/2014/main" id="{E7B5669F-6FC9-17E1-21AC-9AD338B6C85E}"/>
              </a:ext>
            </a:extLst>
          </p:cNvPr>
          <p:cNvSpPr txBox="1"/>
          <p:nvPr userDrawn="1"/>
        </p:nvSpPr>
        <p:spPr>
          <a:xfrm>
            <a:off x="609600" y="1284790"/>
            <a:ext cx="4101296" cy="338554"/>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2 column warm grey (tint) with imagery</a:t>
            </a:r>
          </a:p>
        </p:txBody>
      </p:sp>
      <p:sp>
        <p:nvSpPr>
          <p:cNvPr id="5" name="Title 4">
            <a:extLst>
              <a:ext uri="{FF2B5EF4-FFF2-40B4-BE49-F238E27FC236}">
                <a16:creationId xmlns:a16="http://schemas.microsoft.com/office/drawing/2014/main" id="{30BF58AC-17A1-1826-927A-A31CCF25ABAB}"/>
              </a:ext>
            </a:extLst>
          </p:cNvPr>
          <p:cNvSpPr>
            <a:spLocks noGrp="1"/>
          </p:cNvSpPr>
          <p:nvPr>
            <p:ph type="title" hasCustomPrompt="1"/>
          </p:nvPr>
        </p:nvSpPr>
        <p:spPr/>
        <p:txBody>
          <a:bodyPr>
            <a:noAutofit/>
          </a:bodyPr>
          <a:lstStyle>
            <a:lvl1pPr>
              <a:defRPr sz="2000"/>
            </a:lvl1pPr>
          </a:lstStyle>
          <a:p>
            <a:r>
              <a:rPr lang="en-US" dirty="0"/>
              <a:t>This is not a master layout – Go to master layout and copy these elements as needed</a:t>
            </a:r>
          </a:p>
        </p:txBody>
      </p:sp>
    </p:spTree>
    <p:extLst>
      <p:ext uri="{BB962C8B-B14F-4D97-AF65-F5344CB8AC3E}">
        <p14:creationId xmlns:p14="http://schemas.microsoft.com/office/powerpoint/2010/main" val="4272229655"/>
      </p:ext>
    </p:extLst>
  </p:cSld>
  <p:clrMapOvr>
    <a:masterClrMapping/>
  </p:clrMapOvr>
  <p:transition spd="med"/>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6_Title &amp; Bullets">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2B764D7A-7AF4-FEDE-165C-C1FEBF235458}"/>
              </a:ext>
            </a:extLst>
          </p:cNvPr>
          <p:cNvGrpSpPr/>
          <p:nvPr userDrawn="1"/>
        </p:nvGrpSpPr>
        <p:grpSpPr>
          <a:xfrm>
            <a:off x="6540499" y="4257208"/>
            <a:ext cx="5041901" cy="1838792"/>
            <a:chOff x="6540499" y="4257208"/>
            <a:chExt cx="5041901" cy="1838792"/>
          </a:xfrm>
        </p:grpSpPr>
        <p:sp>
          <p:nvSpPr>
            <p:cNvPr id="3" name="Round Same Side Corner Rectangle 2">
              <a:extLst>
                <a:ext uri="{FF2B5EF4-FFF2-40B4-BE49-F238E27FC236}">
                  <a16:creationId xmlns:a16="http://schemas.microsoft.com/office/drawing/2014/main" id="{D7C11F9F-51A5-9F12-0127-9FC63A4F36E6}"/>
                </a:ext>
              </a:extLst>
            </p:cNvPr>
            <p:cNvSpPr/>
            <p:nvPr/>
          </p:nvSpPr>
          <p:spPr>
            <a:xfrm rot="16200000">
              <a:off x="7228923" y="3571831"/>
              <a:ext cx="1835744" cy="3212592"/>
            </a:xfrm>
            <a:prstGeom prst="round2SameRect">
              <a:avLst>
                <a:gd name="adj1" fmla="val 8395"/>
                <a:gd name="adj2" fmla="val 0"/>
              </a:avLst>
            </a:prstGeom>
            <a:solidFill>
              <a:srgbClr val="CFDEE5">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4" name="Rounded Rectangle 6">
              <a:extLst>
                <a:ext uri="{FF2B5EF4-FFF2-40B4-BE49-F238E27FC236}">
                  <a16:creationId xmlns:a16="http://schemas.microsoft.com/office/drawing/2014/main" id="{383A02FF-1D4E-6F65-EDBB-A10E0794BB2B}"/>
                </a:ext>
              </a:extLst>
            </p:cNvPr>
            <p:cNvSpPr/>
            <p:nvPr/>
          </p:nvSpPr>
          <p:spPr>
            <a:xfrm>
              <a:off x="9741598" y="4257208"/>
              <a:ext cx="1840802" cy="1838792"/>
            </a:xfrm>
            <a:custGeom>
              <a:avLst/>
              <a:gdLst>
                <a:gd name="connsiteX0" fmla="*/ 0 w 1841498"/>
                <a:gd name="connsiteY0" fmla="*/ 112313 h 1838792"/>
                <a:gd name="connsiteX1" fmla="*/ 112313 w 1841498"/>
                <a:gd name="connsiteY1" fmla="*/ 0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0 w 1841498"/>
                <a:gd name="connsiteY8" fmla="*/ 112313 h 1838792"/>
                <a:gd name="connsiteX0" fmla="*/ 6263 w 1841498"/>
                <a:gd name="connsiteY0" fmla="*/ 46036 h 1841408"/>
                <a:gd name="connsiteX1" fmla="*/ 112313 w 1841498"/>
                <a:gd name="connsiteY1" fmla="*/ 2616 h 1841408"/>
                <a:gd name="connsiteX2" fmla="*/ 1729185 w 1841498"/>
                <a:gd name="connsiteY2" fmla="*/ 2616 h 1841408"/>
                <a:gd name="connsiteX3" fmla="*/ 1841498 w 1841498"/>
                <a:gd name="connsiteY3" fmla="*/ 114929 h 1841408"/>
                <a:gd name="connsiteX4" fmla="*/ 1841498 w 1841498"/>
                <a:gd name="connsiteY4" fmla="*/ 1729095 h 1841408"/>
                <a:gd name="connsiteX5" fmla="*/ 1729185 w 1841498"/>
                <a:gd name="connsiteY5" fmla="*/ 1841408 h 1841408"/>
                <a:gd name="connsiteX6" fmla="*/ 112313 w 1841498"/>
                <a:gd name="connsiteY6" fmla="*/ 1841408 h 1841408"/>
                <a:gd name="connsiteX7" fmla="*/ 0 w 1841498"/>
                <a:gd name="connsiteY7" fmla="*/ 1729095 h 1841408"/>
                <a:gd name="connsiteX8" fmla="*/ 6263 w 1841498"/>
                <a:gd name="connsiteY8" fmla="*/ 46036 h 1841408"/>
                <a:gd name="connsiteX0" fmla="*/ 6263 w 1841498"/>
                <a:gd name="connsiteY0" fmla="*/ 43420 h 1838792"/>
                <a:gd name="connsiteX1" fmla="*/ 74734 w 1841498"/>
                <a:gd name="connsiteY1" fmla="*/ 6263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6263 w 1841498"/>
                <a:gd name="connsiteY8" fmla="*/ 43420 h 1838792"/>
                <a:gd name="connsiteX0" fmla="*/ 6263 w 1841498"/>
                <a:gd name="connsiteY0" fmla="*/ 43420 h 1838792"/>
                <a:gd name="connsiteX1" fmla="*/ 74734 w 1841498"/>
                <a:gd name="connsiteY1" fmla="*/ 6263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6263 w 1841498"/>
                <a:gd name="connsiteY8" fmla="*/ 43420 h 1838792"/>
                <a:gd name="connsiteX0" fmla="*/ 6263 w 1841498"/>
                <a:gd name="connsiteY0" fmla="*/ 43420 h 1838792"/>
                <a:gd name="connsiteX1" fmla="*/ 74734 w 1841498"/>
                <a:gd name="connsiteY1" fmla="*/ 6263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6263 w 1841498"/>
                <a:gd name="connsiteY8" fmla="*/ 43420 h 1838792"/>
                <a:gd name="connsiteX0" fmla="*/ 59 w 1835294"/>
                <a:gd name="connsiteY0" fmla="*/ 43420 h 1877097"/>
                <a:gd name="connsiteX1" fmla="*/ 68530 w 1835294"/>
                <a:gd name="connsiteY1" fmla="*/ 6263 h 1877097"/>
                <a:gd name="connsiteX2" fmla="*/ 1722981 w 1835294"/>
                <a:gd name="connsiteY2" fmla="*/ 0 h 1877097"/>
                <a:gd name="connsiteX3" fmla="*/ 1835294 w 1835294"/>
                <a:gd name="connsiteY3" fmla="*/ 112313 h 1877097"/>
                <a:gd name="connsiteX4" fmla="*/ 1835294 w 1835294"/>
                <a:gd name="connsiteY4" fmla="*/ 1726479 h 1877097"/>
                <a:gd name="connsiteX5" fmla="*/ 1722981 w 1835294"/>
                <a:gd name="connsiteY5" fmla="*/ 1838792 h 1877097"/>
                <a:gd name="connsiteX6" fmla="*/ 106109 w 1835294"/>
                <a:gd name="connsiteY6" fmla="*/ 1838792 h 1877097"/>
                <a:gd name="connsiteX7" fmla="*/ 59 w 1835294"/>
                <a:gd name="connsiteY7" fmla="*/ 1826687 h 1877097"/>
                <a:gd name="connsiteX8" fmla="*/ 59 w 1835294"/>
                <a:gd name="connsiteY8" fmla="*/ 43420 h 1877097"/>
                <a:gd name="connsiteX0" fmla="*/ 5567 w 1840802"/>
                <a:gd name="connsiteY0" fmla="*/ 43420 h 1838792"/>
                <a:gd name="connsiteX1" fmla="*/ 74038 w 1840802"/>
                <a:gd name="connsiteY1" fmla="*/ 6263 h 1838792"/>
                <a:gd name="connsiteX2" fmla="*/ 1728489 w 1840802"/>
                <a:gd name="connsiteY2" fmla="*/ 0 h 1838792"/>
                <a:gd name="connsiteX3" fmla="*/ 1840802 w 1840802"/>
                <a:gd name="connsiteY3" fmla="*/ 112313 h 1838792"/>
                <a:gd name="connsiteX4" fmla="*/ 1840802 w 1840802"/>
                <a:gd name="connsiteY4" fmla="*/ 1726479 h 1838792"/>
                <a:gd name="connsiteX5" fmla="*/ 1728489 w 1840802"/>
                <a:gd name="connsiteY5" fmla="*/ 1838792 h 1838792"/>
                <a:gd name="connsiteX6" fmla="*/ 111617 w 1840802"/>
                <a:gd name="connsiteY6" fmla="*/ 1838792 h 1838792"/>
                <a:gd name="connsiteX7" fmla="*/ 5567 w 1840802"/>
                <a:gd name="connsiteY7" fmla="*/ 1826687 h 1838792"/>
                <a:gd name="connsiteX8" fmla="*/ 5567 w 1840802"/>
                <a:gd name="connsiteY8" fmla="*/ 43420 h 1838792"/>
                <a:gd name="connsiteX0" fmla="*/ 5567 w 1840802"/>
                <a:gd name="connsiteY0" fmla="*/ 43420 h 1838792"/>
                <a:gd name="connsiteX1" fmla="*/ 74038 w 1840802"/>
                <a:gd name="connsiteY1" fmla="*/ 6263 h 1838792"/>
                <a:gd name="connsiteX2" fmla="*/ 1728489 w 1840802"/>
                <a:gd name="connsiteY2" fmla="*/ 0 h 1838792"/>
                <a:gd name="connsiteX3" fmla="*/ 1840802 w 1840802"/>
                <a:gd name="connsiteY3" fmla="*/ 112313 h 1838792"/>
                <a:gd name="connsiteX4" fmla="*/ 1840802 w 1840802"/>
                <a:gd name="connsiteY4" fmla="*/ 1726479 h 1838792"/>
                <a:gd name="connsiteX5" fmla="*/ 1728489 w 1840802"/>
                <a:gd name="connsiteY5" fmla="*/ 1838792 h 1838792"/>
                <a:gd name="connsiteX6" fmla="*/ 111617 w 1840802"/>
                <a:gd name="connsiteY6" fmla="*/ 1838792 h 1838792"/>
                <a:gd name="connsiteX7" fmla="*/ 5567 w 1840802"/>
                <a:gd name="connsiteY7" fmla="*/ 1832950 h 1838792"/>
                <a:gd name="connsiteX8" fmla="*/ 5567 w 1840802"/>
                <a:gd name="connsiteY8" fmla="*/ 43420 h 1838792"/>
                <a:gd name="connsiteX0" fmla="*/ 5567 w 1840802"/>
                <a:gd name="connsiteY0" fmla="*/ 43420 h 1838792"/>
                <a:gd name="connsiteX1" fmla="*/ 55249 w 1840802"/>
                <a:gd name="connsiteY1" fmla="*/ 6263 h 1838792"/>
                <a:gd name="connsiteX2" fmla="*/ 1728489 w 1840802"/>
                <a:gd name="connsiteY2" fmla="*/ 0 h 1838792"/>
                <a:gd name="connsiteX3" fmla="*/ 1840802 w 1840802"/>
                <a:gd name="connsiteY3" fmla="*/ 112313 h 1838792"/>
                <a:gd name="connsiteX4" fmla="*/ 1840802 w 1840802"/>
                <a:gd name="connsiteY4" fmla="*/ 1726479 h 1838792"/>
                <a:gd name="connsiteX5" fmla="*/ 1728489 w 1840802"/>
                <a:gd name="connsiteY5" fmla="*/ 1838792 h 1838792"/>
                <a:gd name="connsiteX6" fmla="*/ 111617 w 1840802"/>
                <a:gd name="connsiteY6" fmla="*/ 1838792 h 1838792"/>
                <a:gd name="connsiteX7" fmla="*/ 5567 w 1840802"/>
                <a:gd name="connsiteY7" fmla="*/ 1832950 h 1838792"/>
                <a:gd name="connsiteX8" fmla="*/ 5567 w 1840802"/>
                <a:gd name="connsiteY8" fmla="*/ 43420 h 1838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40802" h="1838792">
                  <a:moveTo>
                    <a:pt x="5567" y="43420"/>
                  </a:moveTo>
                  <a:cubicBezTo>
                    <a:pt x="5567" y="-18609"/>
                    <a:pt x="-6780" y="6263"/>
                    <a:pt x="55249" y="6263"/>
                  </a:cubicBezTo>
                  <a:lnTo>
                    <a:pt x="1728489" y="0"/>
                  </a:lnTo>
                  <a:cubicBezTo>
                    <a:pt x="1790518" y="0"/>
                    <a:pt x="1840802" y="50284"/>
                    <a:pt x="1840802" y="112313"/>
                  </a:cubicBezTo>
                  <a:lnTo>
                    <a:pt x="1840802" y="1726479"/>
                  </a:lnTo>
                  <a:cubicBezTo>
                    <a:pt x="1840802" y="1788508"/>
                    <a:pt x="1790518" y="1838792"/>
                    <a:pt x="1728489" y="1838792"/>
                  </a:cubicBezTo>
                  <a:lnTo>
                    <a:pt x="111617" y="1838792"/>
                  </a:lnTo>
                  <a:cubicBezTo>
                    <a:pt x="-516" y="1838792"/>
                    <a:pt x="18093" y="1838612"/>
                    <a:pt x="5567" y="1832950"/>
                  </a:cubicBezTo>
                  <a:cubicBezTo>
                    <a:pt x="-6959" y="1827288"/>
                    <a:pt x="5567" y="637842"/>
                    <a:pt x="5567" y="43420"/>
                  </a:cubicBezTo>
                  <a:close/>
                </a:path>
              </a:pathLst>
            </a:custGeom>
            <a:blipFill>
              <a:blip r:embed="rId2"/>
              <a:srcRect/>
              <a:stretch>
                <a:fillRect l="-24918" r="-2491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grpSp>
      <p:grpSp>
        <p:nvGrpSpPr>
          <p:cNvPr id="8" name="Group 7">
            <a:extLst>
              <a:ext uri="{FF2B5EF4-FFF2-40B4-BE49-F238E27FC236}">
                <a16:creationId xmlns:a16="http://schemas.microsoft.com/office/drawing/2014/main" id="{3EACE168-0130-D479-71B9-624336A70599}"/>
              </a:ext>
            </a:extLst>
          </p:cNvPr>
          <p:cNvGrpSpPr/>
          <p:nvPr userDrawn="1"/>
        </p:nvGrpSpPr>
        <p:grpSpPr>
          <a:xfrm>
            <a:off x="609600" y="4252879"/>
            <a:ext cx="5053394" cy="1843121"/>
            <a:chOff x="609600" y="4252879"/>
            <a:chExt cx="5053394" cy="1843121"/>
          </a:xfrm>
        </p:grpSpPr>
        <p:sp>
          <p:nvSpPr>
            <p:cNvPr id="9" name="Round Same Side Corner Rectangle 8">
              <a:extLst>
                <a:ext uri="{FF2B5EF4-FFF2-40B4-BE49-F238E27FC236}">
                  <a16:creationId xmlns:a16="http://schemas.microsoft.com/office/drawing/2014/main" id="{D4F33E6E-D601-9F07-3536-A1E4368FC5E6}"/>
                </a:ext>
              </a:extLst>
            </p:cNvPr>
            <p:cNvSpPr/>
            <p:nvPr/>
          </p:nvSpPr>
          <p:spPr>
            <a:xfrm rot="16200000">
              <a:off x="1298024" y="3571832"/>
              <a:ext cx="1835744" cy="3212592"/>
            </a:xfrm>
            <a:prstGeom prst="round2SameRect">
              <a:avLst>
                <a:gd name="adj1" fmla="val 8395"/>
                <a:gd name="adj2" fmla="val 0"/>
              </a:avLst>
            </a:prstGeom>
            <a:solidFill>
              <a:srgbClr val="CFDEE5">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10" name="Rounded Rectangle 6">
              <a:extLst>
                <a:ext uri="{FF2B5EF4-FFF2-40B4-BE49-F238E27FC236}">
                  <a16:creationId xmlns:a16="http://schemas.microsoft.com/office/drawing/2014/main" id="{BBE6EE71-4BA4-5435-FB34-FD85B7F18C48}"/>
                </a:ext>
              </a:extLst>
            </p:cNvPr>
            <p:cNvSpPr/>
            <p:nvPr/>
          </p:nvSpPr>
          <p:spPr>
            <a:xfrm>
              <a:off x="3822192" y="4252879"/>
              <a:ext cx="1840802" cy="1838792"/>
            </a:xfrm>
            <a:custGeom>
              <a:avLst/>
              <a:gdLst>
                <a:gd name="connsiteX0" fmla="*/ 0 w 1841498"/>
                <a:gd name="connsiteY0" fmla="*/ 112313 h 1838792"/>
                <a:gd name="connsiteX1" fmla="*/ 112313 w 1841498"/>
                <a:gd name="connsiteY1" fmla="*/ 0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0 w 1841498"/>
                <a:gd name="connsiteY8" fmla="*/ 112313 h 1838792"/>
                <a:gd name="connsiteX0" fmla="*/ 6263 w 1841498"/>
                <a:gd name="connsiteY0" fmla="*/ 46036 h 1841408"/>
                <a:gd name="connsiteX1" fmla="*/ 112313 w 1841498"/>
                <a:gd name="connsiteY1" fmla="*/ 2616 h 1841408"/>
                <a:gd name="connsiteX2" fmla="*/ 1729185 w 1841498"/>
                <a:gd name="connsiteY2" fmla="*/ 2616 h 1841408"/>
                <a:gd name="connsiteX3" fmla="*/ 1841498 w 1841498"/>
                <a:gd name="connsiteY3" fmla="*/ 114929 h 1841408"/>
                <a:gd name="connsiteX4" fmla="*/ 1841498 w 1841498"/>
                <a:gd name="connsiteY4" fmla="*/ 1729095 h 1841408"/>
                <a:gd name="connsiteX5" fmla="*/ 1729185 w 1841498"/>
                <a:gd name="connsiteY5" fmla="*/ 1841408 h 1841408"/>
                <a:gd name="connsiteX6" fmla="*/ 112313 w 1841498"/>
                <a:gd name="connsiteY6" fmla="*/ 1841408 h 1841408"/>
                <a:gd name="connsiteX7" fmla="*/ 0 w 1841498"/>
                <a:gd name="connsiteY7" fmla="*/ 1729095 h 1841408"/>
                <a:gd name="connsiteX8" fmla="*/ 6263 w 1841498"/>
                <a:gd name="connsiteY8" fmla="*/ 46036 h 1841408"/>
                <a:gd name="connsiteX0" fmla="*/ 6263 w 1841498"/>
                <a:gd name="connsiteY0" fmla="*/ 43420 h 1838792"/>
                <a:gd name="connsiteX1" fmla="*/ 74734 w 1841498"/>
                <a:gd name="connsiteY1" fmla="*/ 6263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6263 w 1841498"/>
                <a:gd name="connsiteY8" fmla="*/ 43420 h 1838792"/>
                <a:gd name="connsiteX0" fmla="*/ 6263 w 1841498"/>
                <a:gd name="connsiteY0" fmla="*/ 43420 h 1838792"/>
                <a:gd name="connsiteX1" fmla="*/ 74734 w 1841498"/>
                <a:gd name="connsiteY1" fmla="*/ 6263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6263 w 1841498"/>
                <a:gd name="connsiteY8" fmla="*/ 43420 h 1838792"/>
                <a:gd name="connsiteX0" fmla="*/ 6263 w 1841498"/>
                <a:gd name="connsiteY0" fmla="*/ 43420 h 1838792"/>
                <a:gd name="connsiteX1" fmla="*/ 74734 w 1841498"/>
                <a:gd name="connsiteY1" fmla="*/ 6263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6263 w 1841498"/>
                <a:gd name="connsiteY8" fmla="*/ 43420 h 1838792"/>
                <a:gd name="connsiteX0" fmla="*/ 59 w 1835294"/>
                <a:gd name="connsiteY0" fmla="*/ 43420 h 1877097"/>
                <a:gd name="connsiteX1" fmla="*/ 68530 w 1835294"/>
                <a:gd name="connsiteY1" fmla="*/ 6263 h 1877097"/>
                <a:gd name="connsiteX2" fmla="*/ 1722981 w 1835294"/>
                <a:gd name="connsiteY2" fmla="*/ 0 h 1877097"/>
                <a:gd name="connsiteX3" fmla="*/ 1835294 w 1835294"/>
                <a:gd name="connsiteY3" fmla="*/ 112313 h 1877097"/>
                <a:gd name="connsiteX4" fmla="*/ 1835294 w 1835294"/>
                <a:gd name="connsiteY4" fmla="*/ 1726479 h 1877097"/>
                <a:gd name="connsiteX5" fmla="*/ 1722981 w 1835294"/>
                <a:gd name="connsiteY5" fmla="*/ 1838792 h 1877097"/>
                <a:gd name="connsiteX6" fmla="*/ 106109 w 1835294"/>
                <a:gd name="connsiteY6" fmla="*/ 1838792 h 1877097"/>
                <a:gd name="connsiteX7" fmla="*/ 59 w 1835294"/>
                <a:gd name="connsiteY7" fmla="*/ 1826687 h 1877097"/>
                <a:gd name="connsiteX8" fmla="*/ 59 w 1835294"/>
                <a:gd name="connsiteY8" fmla="*/ 43420 h 1877097"/>
                <a:gd name="connsiteX0" fmla="*/ 5567 w 1840802"/>
                <a:gd name="connsiteY0" fmla="*/ 43420 h 1838792"/>
                <a:gd name="connsiteX1" fmla="*/ 74038 w 1840802"/>
                <a:gd name="connsiteY1" fmla="*/ 6263 h 1838792"/>
                <a:gd name="connsiteX2" fmla="*/ 1728489 w 1840802"/>
                <a:gd name="connsiteY2" fmla="*/ 0 h 1838792"/>
                <a:gd name="connsiteX3" fmla="*/ 1840802 w 1840802"/>
                <a:gd name="connsiteY3" fmla="*/ 112313 h 1838792"/>
                <a:gd name="connsiteX4" fmla="*/ 1840802 w 1840802"/>
                <a:gd name="connsiteY4" fmla="*/ 1726479 h 1838792"/>
                <a:gd name="connsiteX5" fmla="*/ 1728489 w 1840802"/>
                <a:gd name="connsiteY5" fmla="*/ 1838792 h 1838792"/>
                <a:gd name="connsiteX6" fmla="*/ 111617 w 1840802"/>
                <a:gd name="connsiteY6" fmla="*/ 1838792 h 1838792"/>
                <a:gd name="connsiteX7" fmla="*/ 5567 w 1840802"/>
                <a:gd name="connsiteY7" fmla="*/ 1826687 h 1838792"/>
                <a:gd name="connsiteX8" fmla="*/ 5567 w 1840802"/>
                <a:gd name="connsiteY8" fmla="*/ 43420 h 1838792"/>
                <a:gd name="connsiteX0" fmla="*/ 5567 w 1840802"/>
                <a:gd name="connsiteY0" fmla="*/ 43420 h 1838792"/>
                <a:gd name="connsiteX1" fmla="*/ 74038 w 1840802"/>
                <a:gd name="connsiteY1" fmla="*/ 6263 h 1838792"/>
                <a:gd name="connsiteX2" fmla="*/ 1728489 w 1840802"/>
                <a:gd name="connsiteY2" fmla="*/ 0 h 1838792"/>
                <a:gd name="connsiteX3" fmla="*/ 1840802 w 1840802"/>
                <a:gd name="connsiteY3" fmla="*/ 112313 h 1838792"/>
                <a:gd name="connsiteX4" fmla="*/ 1840802 w 1840802"/>
                <a:gd name="connsiteY4" fmla="*/ 1726479 h 1838792"/>
                <a:gd name="connsiteX5" fmla="*/ 1728489 w 1840802"/>
                <a:gd name="connsiteY5" fmla="*/ 1838792 h 1838792"/>
                <a:gd name="connsiteX6" fmla="*/ 111617 w 1840802"/>
                <a:gd name="connsiteY6" fmla="*/ 1838792 h 1838792"/>
                <a:gd name="connsiteX7" fmla="*/ 5567 w 1840802"/>
                <a:gd name="connsiteY7" fmla="*/ 1832950 h 1838792"/>
                <a:gd name="connsiteX8" fmla="*/ 5567 w 1840802"/>
                <a:gd name="connsiteY8" fmla="*/ 43420 h 1838792"/>
                <a:gd name="connsiteX0" fmla="*/ 5567 w 1840802"/>
                <a:gd name="connsiteY0" fmla="*/ 43420 h 1838792"/>
                <a:gd name="connsiteX1" fmla="*/ 55249 w 1840802"/>
                <a:gd name="connsiteY1" fmla="*/ 6263 h 1838792"/>
                <a:gd name="connsiteX2" fmla="*/ 1728489 w 1840802"/>
                <a:gd name="connsiteY2" fmla="*/ 0 h 1838792"/>
                <a:gd name="connsiteX3" fmla="*/ 1840802 w 1840802"/>
                <a:gd name="connsiteY3" fmla="*/ 112313 h 1838792"/>
                <a:gd name="connsiteX4" fmla="*/ 1840802 w 1840802"/>
                <a:gd name="connsiteY4" fmla="*/ 1726479 h 1838792"/>
                <a:gd name="connsiteX5" fmla="*/ 1728489 w 1840802"/>
                <a:gd name="connsiteY5" fmla="*/ 1838792 h 1838792"/>
                <a:gd name="connsiteX6" fmla="*/ 111617 w 1840802"/>
                <a:gd name="connsiteY6" fmla="*/ 1838792 h 1838792"/>
                <a:gd name="connsiteX7" fmla="*/ 5567 w 1840802"/>
                <a:gd name="connsiteY7" fmla="*/ 1832950 h 1838792"/>
                <a:gd name="connsiteX8" fmla="*/ 5567 w 1840802"/>
                <a:gd name="connsiteY8" fmla="*/ 43420 h 1838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40802" h="1838792">
                  <a:moveTo>
                    <a:pt x="5567" y="43420"/>
                  </a:moveTo>
                  <a:cubicBezTo>
                    <a:pt x="5567" y="-18609"/>
                    <a:pt x="-6780" y="6263"/>
                    <a:pt x="55249" y="6263"/>
                  </a:cubicBezTo>
                  <a:lnTo>
                    <a:pt x="1728489" y="0"/>
                  </a:lnTo>
                  <a:cubicBezTo>
                    <a:pt x="1790518" y="0"/>
                    <a:pt x="1840802" y="50284"/>
                    <a:pt x="1840802" y="112313"/>
                  </a:cubicBezTo>
                  <a:lnTo>
                    <a:pt x="1840802" y="1726479"/>
                  </a:lnTo>
                  <a:cubicBezTo>
                    <a:pt x="1840802" y="1788508"/>
                    <a:pt x="1790518" y="1838792"/>
                    <a:pt x="1728489" y="1838792"/>
                  </a:cubicBezTo>
                  <a:lnTo>
                    <a:pt x="111617" y="1838792"/>
                  </a:lnTo>
                  <a:cubicBezTo>
                    <a:pt x="-516" y="1838792"/>
                    <a:pt x="18093" y="1838612"/>
                    <a:pt x="5567" y="1832950"/>
                  </a:cubicBezTo>
                  <a:cubicBezTo>
                    <a:pt x="-6959" y="1827288"/>
                    <a:pt x="5567" y="637842"/>
                    <a:pt x="5567" y="43420"/>
                  </a:cubicBezTo>
                  <a:close/>
                </a:path>
              </a:pathLst>
            </a:custGeom>
            <a:blipFill>
              <a:blip r:embed="rId3"/>
              <a:srcRect/>
              <a:stretch>
                <a:fillRect l="-24918" r="-2491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grpSp>
      <p:grpSp>
        <p:nvGrpSpPr>
          <p:cNvPr id="11" name="Group 10">
            <a:extLst>
              <a:ext uri="{FF2B5EF4-FFF2-40B4-BE49-F238E27FC236}">
                <a16:creationId xmlns:a16="http://schemas.microsoft.com/office/drawing/2014/main" id="{E217AE1C-A3DB-1B73-2256-6E3F0ADC4CBB}"/>
              </a:ext>
            </a:extLst>
          </p:cNvPr>
          <p:cNvGrpSpPr/>
          <p:nvPr userDrawn="1"/>
        </p:nvGrpSpPr>
        <p:grpSpPr>
          <a:xfrm>
            <a:off x="6564627" y="2044360"/>
            <a:ext cx="5038880" cy="1838792"/>
            <a:chOff x="6564627" y="2044360"/>
            <a:chExt cx="5038880" cy="1838792"/>
          </a:xfrm>
        </p:grpSpPr>
        <p:sp>
          <p:nvSpPr>
            <p:cNvPr id="12" name="Round Same Side Corner Rectangle 11">
              <a:extLst>
                <a:ext uri="{FF2B5EF4-FFF2-40B4-BE49-F238E27FC236}">
                  <a16:creationId xmlns:a16="http://schemas.microsoft.com/office/drawing/2014/main" id="{7EA739CC-7BAD-B0F0-4336-F13499B622FC}"/>
                </a:ext>
              </a:extLst>
            </p:cNvPr>
            <p:cNvSpPr/>
            <p:nvPr/>
          </p:nvSpPr>
          <p:spPr>
            <a:xfrm rot="16200000">
              <a:off x="7253051" y="1358984"/>
              <a:ext cx="1835744" cy="3212592"/>
            </a:xfrm>
            <a:prstGeom prst="round2SameRect">
              <a:avLst>
                <a:gd name="adj1" fmla="val 8395"/>
                <a:gd name="adj2" fmla="val 0"/>
              </a:avLst>
            </a:prstGeom>
            <a:solidFill>
              <a:srgbClr val="CFDEE5">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13" name="Rounded Rectangle 6">
              <a:extLst>
                <a:ext uri="{FF2B5EF4-FFF2-40B4-BE49-F238E27FC236}">
                  <a16:creationId xmlns:a16="http://schemas.microsoft.com/office/drawing/2014/main" id="{1A635E3C-7D6D-B590-87C4-9B45A5995F2D}"/>
                </a:ext>
              </a:extLst>
            </p:cNvPr>
            <p:cNvSpPr/>
            <p:nvPr/>
          </p:nvSpPr>
          <p:spPr>
            <a:xfrm>
              <a:off x="9762705" y="2044360"/>
              <a:ext cx="1840802" cy="1838792"/>
            </a:xfrm>
            <a:custGeom>
              <a:avLst/>
              <a:gdLst>
                <a:gd name="connsiteX0" fmla="*/ 0 w 1841498"/>
                <a:gd name="connsiteY0" fmla="*/ 112313 h 1838792"/>
                <a:gd name="connsiteX1" fmla="*/ 112313 w 1841498"/>
                <a:gd name="connsiteY1" fmla="*/ 0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0 w 1841498"/>
                <a:gd name="connsiteY8" fmla="*/ 112313 h 1838792"/>
                <a:gd name="connsiteX0" fmla="*/ 6263 w 1841498"/>
                <a:gd name="connsiteY0" fmla="*/ 46036 h 1841408"/>
                <a:gd name="connsiteX1" fmla="*/ 112313 w 1841498"/>
                <a:gd name="connsiteY1" fmla="*/ 2616 h 1841408"/>
                <a:gd name="connsiteX2" fmla="*/ 1729185 w 1841498"/>
                <a:gd name="connsiteY2" fmla="*/ 2616 h 1841408"/>
                <a:gd name="connsiteX3" fmla="*/ 1841498 w 1841498"/>
                <a:gd name="connsiteY3" fmla="*/ 114929 h 1841408"/>
                <a:gd name="connsiteX4" fmla="*/ 1841498 w 1841498"/>
                <a:gd name="connsiteY4" fmla="*/ 1729095 h 1841408"/>
                <a:gd name="connsiteX5" fmla="*/ 1729185 w 1841498"/>
                <a:gd name="connsiteY5" fmla="*/ 1841408 h 1841408"/>
                <a:gd name="connsiteX6" fmla="*/ 112313 w 1841498"/>
                <a:gd name="connsiteY6" fmla="*/ 1841408 h 1841408"/>
                <a:gd name="connsiteX7" fmla="*/ 0 w 1841498"/>
                <a:gd name="connsiteY7" fmla="*/ 1729095 h 1841408"/>
                <a:gd name="connsiteX8" fmla="*/ 6263 w 1841498"/>
                <a:gd name="connsiteY8" fmla="*/ 46036 h 1841408"/>
                <a:gd name="connsiteX0" fmla="*/ 6263 w 1841498"/>
                <a:gd name="connsiteY0" fmla="*/ 43420 h 1838792"/>
                <a:gd name="connsiteX1" fmla="*/ 74734 w 1841498"/>
                <a:gd name="connsiteY1" fmla="*/ 6263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6263 w 1841498"/>
                <a:gd name="connsiteY8" fmla="*/ 43420 h 1838792"/>
                <a:gd name="connsiteX0" fmla="*/ 6263 w 1841498"/>
                <a:gd name="connsiteY0" fmla="*/ 43420 h 1838792"/>
                <a:gd name="connsiteX1" fmla="*/ 74734 w 1841498"/>
                <a:gd name="connsiteY1" fmla="*/ 6263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6263 w 1841498"/>
                <a:gd name="connsiteY8" fmla="*/ 43420 h 1838792"/>
                <a:gd name="connsiteX0" fmla="*/ 6263 w 1841498"/>
                <a:gd name="connsiteY0" fmla="*/ 43420 h 1838792"/>
                <a:gd name="connsiteX1" fmla="*/ 74734 w 1841498"/>
                <a:gd name="connsiteY1" fmla="*/ 6263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6263 w 1841498"/>
                <a:gd name="connsiteY8" fmla="*/ 43420 h 1838792"/>
                <a:gd name="connsiteX0" fmla="*/ 59 w 1835294"/>
                <a:gd name="connsiteY0" fmla="*/ 43420 h 1877097"/>
                <a:gd name="connsiteX1" fmla="*/ 68530 w 1835294"/>
                <a:gd name="connsiteY1" fmla="*/ 6263 h 1877097"/>
                <a:gd name="connsiteX2" fmla="*/ 1722981 w 1835294"/>
                <a:gd name="connsiteY2" fmla="*/ 0 h 1877097"/>
                <a:gd name="connsiteX3" fmla="*/ 1835294 w 1835294"/>
                <a:gd name="connsiteY3" fmla="*/ 112313 h 1877097"/>
                <a:gd name="connsiteX4" fmla="*/ 1835294 w 1835294"/>
                <a:gd name="connsiteY4" fmla="*/ 1726479 h 1877097"/>
                <a:gd name="connsiteX5" fmla="*/ 1722981 w 1835294"/>
                <a:gd name="connsiteY5" fmla="*/ 1838792 h 1877097"/>
                <a:gd name="connsiteX6" fmla="*/ 106109 w 1835294"/>
                <a:gd name="connsiteY6" fmla="*/ 1838792 h 1877097"/>
                <a:gd name="connsiteX7" fmla="*/ 59 w 1835294"/>
                <a:gd name="connsiteY7" fmla="*/ 1826687 h 1877097"/>
                <a:gd name="connsiteX8" fmla="*/ 59 w 1835294"/>
                <a:gd name="connsiteY8" fmla="*/ 43420 h 1877097"/>
                <a:gd name="connsiteX0" fmla="*/ 5567 w 1840802"/>
                <a:gd name="connsiteY0" fmla="*/ 43420 h 1838792"/>
                <a:gd name="connsiteX1" fmla="*/ 74038 w 1840802"/>
                <a:gd name="connsiteY1" fmla="*/ 6263 h 1838792"/>
                <a:gd name="connsiteX2" fmla="*/ 1728489 w 1840802"/>
                <a:gd name="connsiteY2" fmla="*/ 0 h 1838792"/>
                <a:gd name="connsiteX3" fmla="*/ 1840802 w 1840802"/>
                <a:gd name="connsiteY3" fmla="*/ 112313 h 1838792"/>
                <a:gd name="connsiteX4" fmla="*/ 1840802 w 1840802"/>
                <a:gd name="connsiteY4" fmla="*/ 1726479 h 1838792"/>
                <a:gd name="connsiteX5" fmla="*/ 1728489 w 1840802"/>
                <a:gd name="connsiteY5" fmla="*/ 1838792 h 1838792"/>
                <a:gd name="connsiteX6" fmla="*/ 111617 w 1840802"/>
                <a:gd name="connsiteY6" fmla="*/ 1838792 h 1838792"/>
                <a:gd name="connsiteX7" fmla="*/ 5567 w 1840802"/>
                <a:gd name="connsiteY7" fmla="*/ 1826687 h 1838792"/>
                <a:gd name="connsiteX8" fmla="*/ 5567 w 1840802"/>
                <a:gd name="connsiteY8" fmla="*/ 43420 h 1838792"/>
                <a:gd name="connsiteX0" fmla="*/ 5567 w 1840802"/>
                <a:gd name="connsiteY0" fmla="*/ 43420 h 1838792"/>
                <a:gd name="connsiteX1" fmla="*/ 74038 w 1840802"/>
                <a:gd name="connsiteY1" fmla="*/ 6263 h 1838792"/>
                <a:gd name="connsiteX2" fmla="*/ 1728489 w 1840802"/>
                <a:gd name="connsiteY2" fmla="*/ 0 h 1838792"/>
                <a:gd name="connsiteX3" fmla="*/ 1840802 w 1840802"/>
                <a:gd name="connsiteY3" fmla="*/ 112313 h 1838792"/>
                <a:gd name="connsiteX4" fmla="*/ 1840802 w 1840802"/>
                <a:gd name="connsiteY4" fmla="*/ 1726479 h 1838792"/>
                <a:gd name="connsiteX5" fmla="*/ 1728489 w 1840802"/>
                <a:gd name="connsiteY5" fmla="*/ 1838792 h 1838792"/>
                <a:gd name="connsiteX6" fmla="*/ 111617 w 1840802"/>
                <a:gd name="connsiteY6" fmla="*/ 1838792 h 1838792"/>
                <a:gd name="connsiteX7" fmla="*/ 5567 w 1840802"/>
                <a:gd name="connsiteY7" fmla="*/ 1832950 h 1838792"/>
                <a:gd name="connsiteX8" fmla="*/ 5567 w 1840802"/>
                <a:gd name="connsiteY8" fmla="*/ 43420 h 1838792"/>
                <a:gd name="connsiteX0" fmla="*/ 5567 w 1840802"/>
                <a:gd name="connsiteY0" fmla="*/ 43420 h 1838792"/>
                <a:gd name="connsiteX1" fmla="*/ 55249 w 1840802"/>
                <a:gd name="connsiteY1" fmla="*/ 6263 h 1838792"/>
                <a:gd name="connsiteX2" fmla="*/ 1728489 w 1840802"/>
                <a:gd name="connsiteY2" fmla="*/ 0 h 1838792"/>
                <a:gd name="connsiteX3" fmla="*/ 1840802 w 1840802"/>
                <a:gd name="connsiteY3" fmla="*/ 112313 h 1838792"/>
                <a:gd name="connsiteX4" fmla="*/ 1840802 w 1840802"/>
                <a:gd name="connsiteY4" fmla="*/ 1726479 h 1838792"/>
                <a:gd name="connsiteX5" fmla="*/ 1728489 w 1840802"/>
                <a:gd name="connsiteY5" fmla="*/ 1838792 h 1838792"/>
                <a:gd name="connsiteX6" fmla="*/ 111617 w 1840802"/>
                <a:gd name="connsiteY6" fmla="*/ 1838792 h 1838792"/>
                <a:gd name="connsiteX7" fmla="*/ 5567 w 1840802"/>
                <a:gd name="connsiteY7" fmla="*/ 1832950 h 1838792"/>
                <a:gd name="connsiteX8" fmla="*/ 5567 w 1840802"/>
                <a:gd name="connsiteY8" fmla="*/ 43420 h 1838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40802" h="1838792">
                  <a:moveTo>
                    <a:pt x="5567" y="43420"/>
                  </a:moveTo>
                  <a:cubicBezTo>
                    <a:pt x="5567" y="-18609"/>
                    <a:pt x="-6780" y="6263"/>
                    <a:pt x="55249" y="6263"/>
                  </a:cubicBezTo>
                  <a:lnTo>
                    <a:pt x="1728489" y="0"/>
                  </a:lnTo>
                  <a:cubicBezTo>
                    <a:pt x="1790518" y="0"/>
                    <a:pt x="1840802" y="50284"/>
                    <a:pt x="1840802" y="112313"/>
                  </a:cubicBezTo>
                  <a:lnTo>
                    <a:pt x="1840802" y="1726479"/>
                  </a:lnTo>
                  <a:cubicBezTo>
                    <a:pt x="1840802" y="1788508"/>
                    <a:pt x="1790518" y="1838792"/>
                    <a:pt x="1728489" y="1838792"/>
                  </a:cubicBezTo>
                  <a:lnTo>
                    <a:pt x="111617" y="1838792"/>
                  </a:lnTo>
                  <a:cubicBezTo>
                    <a:pt x="-516" y="1838792"/>
                    <a:pt x="18093" y="1838612"/>
                    <a:pt x="5567" y="1832950"/>
                  </a:cubicBezTo>
                  <a:cubicBezTo>
                    <a:pt x="-6959" y="1827288"/>
                    <a:pt x="5567" y="637842"/>
                    <a:pt x="5567" y="43420"/>
                  </a:cubicBezTo>
                  <a:close/>
                </a:path>
              </a:pathLst>
            </a:custGeom>
            <a:blipFill>
              <a:blip r:embed="rId4"/>
              <a:srcRect/>
              <a:stretch>
                <a:fillRect l="-24918" r="-2491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grpSp>
      <p:grpSp>
        <p:nvGrpSpPr>
          <p:cNvPr id="14" name="Group 13">
            <a:extLst>
              <a:ext uri="{FF2B5EF4-FFF2-40B4-BE49-F238E27FC236}">
                <a16:creationId xmlns:a16="http://schemas.microsoft.com/office/drawing/2014/main" id="{243D6D3B-DA5D-38B0-8B96-1C08F2548472}"/>
              </a:ext>
            </a:extLst>
          </p:cNvPr>
          <p:cNvGrpSpPr/>
          <p:nvPr userDrawn="1"/>
        </p:nvGrpSpPr>
        <p:grpSpPr>
          <a:xfrm>
            <a:off x="585406" y="2047408"/>
            <a:ext cx="5049473" cy="1838792"/>
            <a:chOff x="585406" y="2047408"/>
            <a:chExt cx="5049473" cy="1838792"/>
          </a:xfrm>
        </p:grpSpPr>
        <p:sp>
          <p:nvSpPr>
            <p:cNvPr id="15" name="Round Same Side Corner Rectangle 14">
              <a:extLst>
                <a:ext uri="{FF2B5EF4-FFF2-40B4-BE49-F238E27FC236}">
                  <a16:creationId xmlns:a16="http://schemas.microsoft.com/office/drawing/2014/main" id="{E12E4206-8B53-E0E1-0594-702E040D8DB8}"/>
                </a:ext>
              </a:extLst>
            </p:cNvPr>
            <p:cNvSpPr/>
            <p:nvPr/>
          </p:nvSpPr>
          <p:spPr>
            <a:xfrm rot="16200000">
              <a:off x="1273830" y="1359751"/>
              <a:ext cx="1835744" cy="3212592"/>
            </a:xfrm>
            <a:prstGeom prst="round2SameRect">
              <a:avLst>
                <a:gd name="adj1" fmla="val 8395"/>
                <a:gd name="adj2" fmla="val 0"/>
              </a:avLst>
            </a:prstGeom>
            <a:solidFill>
              <a:srgbClr val="CFDEE5">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16" name="Rounded Rectangle 6">
              <a:extLst>
                <a:ext uri="{FF2B5EF4-FFF2-40B4-BE49-F238E27FC236}">
                  <a16:creationId xmlns:a16="http://schemas.microsoft.com/office/drawing/2014/main" id="{AE2EE5E3-35B4-D867-220D-F59D4B073ECC}"/>
                </a:ext>
              </a:extLst>
            </p:cNvPr>
            <p:cNvSpPr/>
            <p:nvPr/>
          </p:nvSpPr>
          <p:spPr>
            <a:xfrm>
              <a:off x="3796087" y="2047408"/>
              <a:ext cx="1838792" cy="1838792"/>
            </a:xfrm>
            <a:custGeom>
              <a:avLst/>
              <a:gdLst>
                <a:gd name="connsiteX0" fmla="*/ 0 w 1841498"/>
                <a:gd name="connsiteY0" fmla="*/ 112313 h 1838792"/>
                <a:gd name="connsiteX1" fmla="*/ 112313 w 1841498"/>
                <a:gd name="connsiteY1" fmla="*/ 0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0 w 1841498"/>
                <a:gd name="connsiteY8" fmla="*/ 112313 h 1838792"/>
                <a:gd name="connsiteX0" fmla="*/ 6263 w 1841498"/>
                <a:gd name="connsiteY0" fmla="*/ 46036 h 1841408"/>
                <a:gd name="connsiteX1" fmla="*/ 112313 w 1841498"/>
                <a:gd name="connsiteY1" fmla="*/ 2616 h 1841408"/>
                <a:gd name="connsiteX2" fmla="*/ 1729185 w 1841498"/>
                <a:gd name="connsiteY2" fmla="*/ 2616 h 1841408"/>
                <a:gd name="connsiteX3" fmla="*/ 1841498 w 1841498"/>
                <a:gd name="connsiteY3" fmla="*/ 114929 h 1841408"/>
                <a:gd name="connsiteX4" fmla="*/ 1841498 w 1841498"/>
                <a:gd name="connsiteY4" fmla="*/ 1729095 h 1841408"/>
                <a:gd name="connsiteX5" fmla="*/ 1729185 w 1841498"/>
                <a:gd name="connsiteY5" fmla="*/ 1841408 h 1841408"/>
                <a:gd name="connsiteX6" fmla="*/ 112313 w 1841498"/>
                <a:gd name="connsiteY6" fmla="*/ 1841408 h 1841408"/>
                <a:gd name="connsiteX7" fmla="*/ 0 w 1841498"/>
                <a:gd name="connsiteY7" fmla="*/ 1729095 h 1841408"/>
                <a:gd name="connsiteX8" fmla="*/ 6263 w 1841498"/>
                <a:gd name="connsiteY8" fmla="*/ 46036 h 1841408"/>
                <a:gd name="connsiteX0" fmla="*/ 6263 w 1841498"/>
                <a:gd name="connsiteY0" fmla="*/ 43420 h 1838792"/>
                <a:gd name="connsiteX1" fmla="*/ 74734 w 1841498"/>
                <a:gd name="connsiteY1" fmla="*/ 6263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6263 w 1841498"/>
                <a:gd name="connsiteY8" fmla="*/ 43420 h 1838792"/>
                <a:gd name="connsiteX0" fmla="*/ 6263 w 1841498"/>
                <a:gd name="connsiteY0" fmla="*/ 43420 h 1838792"/>
                <a:gd name="connsiteX1" fmla="*/ 74734 w 1841498"/>
                <a:gd name="connsiteY1" fmla="*/ 6263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6263 w 1841498"/>
                <a:gd name="connsiteY8" fmla="*/ 43420 h 1838792"/>
                <a:gd name="connsiteX0" fmla="*/ 6263 w 1841498"/>
                <a:gd name="connsiteY0" fmla="*/ 43420 h 1838792"/>
                <a:gd name="connsiteX1" fmla="*/ 74734 w 1841498"/>
                <a:gd name="connsiteY1" fmla="*/ 6263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6263 w 1841498"/>
                <a:gd name="connsiteY8" fmla="*/ 43420 h 1838792"/>
                <a:gd name="connsiteX0" fmla="*/ 59 w 1835294"/>
                <a:gd name="connsiteY0" fmla="*/ 43420 h 1877097"/>
                <a:gd name="connsiteX1" fmla="*/ 68530 w 1835294"/>
                <a:gd name="connsiteY1" fmla="*/ 6263 h 1877097"/>
                <a:gd name="connsiteX2" fmla="*/ 1722981 w 1835294"/>
                <a:gd name="connsiteY2" fmla="*/ 0 h 1877097"/>
                <a:gd name="connsiteX3" fmla="*/ 1835294 w 1835294"/>
                <a:gd name="connsiteY3" fmla="*/ 112313 h 1877097"/>
                <a:gd name="connsiteX4" fmla="*/ 1835294 w 1835294"/>
                <a:gd name="connsiteY4" fmla="*/ 1726479 h 1877097"/>
                <a:gd name="connsiteX5" fmla="*/ 1722981 w 1835294"/>
                <a:gd name="connsiteY5" fmla="*/ 1838792 h 1877097"/>
                <a:gd name="connsiteX6" fmla="*/ 106109 w 1835294"/>
                <a:gd name="connsiteY6" fmla="*/ 1838792 h 1877097"/>
                <a:gd name="connsiteX7" fmla="*/ 59 w 1835294"/>
                <a:gd name="connsiteY7" fmla="*/ 1826687 h 1877097"/>
                <a:gd name="connsiteX8" fmla="*/ 59 w 1835294"/>
                <a:gd name="connsiteY8" fmla="*/ 43420 h 1877097"/>
                <a:gd name="connsiteX0" fmla="*/ 5567 w 1840802"/>
                <a:gd name="connsiteY0" fmla="*/ 43420 h 1838792"/>
                <a:gd name="connsiteX1" fmla="*/ 74038 w 1840802"/>
                <a:gd name="connsiteY1" fmla="*/ 6263 h 1838792"/>
                <a:gd name="connsiteX2" fmla="*/ 1728489 w 1840802"/>
                <a:gd name="connsiteY2" fmla="*/ 0 h 1838792"/>
                <a:gd name="connsiteX3" fmla="*/ 1840802 w 1840802"/>
                <a:gd name="connsiteY3" fmla="*/ 112313 h 1838792"/>
                <a:gd name="connsiteX4" fmla="*/ 1840802 w 1840802"/>
                <a:gd name="connsiteY4" fmla="*/ 1726479 h 1838792"/>
                <a:gd name="connsiteX5" fmla="*/ 1728489 w 1840802"/>
                <a:gd name="connsiteY5" fmla="*/ 1838792 h 1838792"/>
                <a:gd name="connsiteX6" fmla="*/ 111617 w 1840802"/>
                <a:gd name="connsiteY6" fmla="*/ 1838792 h 1838792"/>
                <a:gd name="connsiteX7" fmla="*/ 5567 w 1840802"/>
                <a:gd name="connsiteY7" fmla="*/ 1826687 h 1838792"/>
                <a:gd name="connsiteX8" fmla="*/ 5567 w 1840802"/>
                <a:gd name="connsiteY8" fmla="*/ 43420 h 1838792"/>
                <a:gd name="connsiteX0" fmla="*/ 5567 w 1840802"/>
                <a:gd name="connsiteY0" fmla="*/ 43420 h 1838792"/>
                <a:gd name="connsiteX1" fmla="*/ 74038 w 1840802"/>
                <a:gd name="connsiteY1" fmla="*/ 6263 h 1838792"/>
                <a:gd name="connsiteX2" fmla="*/ 1728489 w 1840802"/>
                <a:gd name="connsiteY2" fmla="*/ 0 h 1838792"/>
                <a:gd name="connsiteX3" fmla="*/ 1840802 w 1840802"/>
                <a:gd name="connsiteY3" fmla="*/ 112313 h 1838792"/>
                <a:gd name="connsiteX4" fmla="*/ 1840802 w 1840802"/>
                <a:gd name="connsiteY4" fmla="*/ 1726479 h 1838792"/>
                <a:gd name="connsiteX5" fmla="*/ 1728489 w 1840802"/>
                <a:gd name="connsiteY5" fmla="*/ 1838792 h 1838792"/>
                <a:gd name="connsiteX6" fmla="*/ 111617 w 1840802"/>
                <a:gd name="connsiteY6" fmla="*/ 1838792 h 1838792"/>
                <a:gd name="connsiteX7" fmla="*/ 5567 w 1840802"/>
                <a:gd name="connsiteY7" fmla="*/ 1832950 h 1838792"/>
                <a:gd name="connsiteX8" fmla="*/ 5567 w 1840802"/>
                <a:gd name="connsiteY8" fmla="*/ 43420 h 1838792"/>
                <a:gd name="connsiteX0" fmla="*/ 5567 w 1840802"/>
                <a:gd name="connsiteY0" fmla="*/ 43420 h 1838792"/>
                <a:gd name="connsiteX1" fmla="*/ 55249 w 1840802"/>
                <a:gd name="connsiteY1" fmla="*/ 6263 h 1838792"/>
                <a:gd name="connsiteX2" fmla="*/ 1728489 w 1840802"/>
                <a:gd name="connsiteY2" fmla="*/ 0 h 1838792"/>
                <a:gd name="connsiteX3" fmla="*/ 1840802 w 1840802"/>
                <a:gd name="connsiteY3" fmla="*/ 112313 h 1838792"/>
                <a:gd name="connsiteX4" fmla="*/ 1840802 w 1840802"/>
                <a:gd name="connsiteY4" fmla="*/ 1726479 h 1838792"/>
                <a:gd name="connsiteX5" fmla="*/ 1728489 w 1840802"/>
                <a:gd name="connsiteY5" fmla="*/ 1838792 h 1838792"/>
                <a:gd name="connsiteX6" fmla="*/ 111617 w 1840802"/>
                <a:gd name="connsiteY6" fmla="*/ 1838792 h 1838792"/>
                <a:gd name="connsiteX7" fmla="*/ 5567 w 1840802"/>
                <a:gd name="connsiteY7" fmla="*/ 1832950 h 1838792"/>
                <a:gd name="connsiteX8" fmla="*/ 5567 w 1840802"/>
                <a:gd name="connsiteY8" fmla="*/ 43420 h 1838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40802" h="1838792">
                  <a:moveTo>
                    <a:pt x="5567" y="43420"/>
                  </a:moveTo>
                  <a:cubicBezTo>
                    <a:pt x="5567" y="-18609"/>
                    <a:pt x="-6780" y="6263"/>
                    <a:pt x="55249" y="6263"/>
                  </a:cubicBezTo>
                  <a:lnTo>
                    <a:pt x="1728489" y="0"/>
                  </a:lnTo>
                  <a:cubicBezTo>
                    <a:pt x="1790518" y="0"/>
                    <a:pt x="1840802" y="50284"/>
                    <a:pt x="1840802" y="112313"/>
                  </a:cubicBezTo>
                  <a:lnTo>
                    <a:pt x="1840802" y="1726479"/>
                  </a:lnTo>
                  <a:cubicBezTo>
                    <a:pt x="1840802" y="1788508"/>
                    <a:pt x="1790518" y="1838792"/>
                    <a:pt x="1728489" y="1838792"/>
                  </a:cubicBezTo>
                  <a:lnTo>
                    <a:pt x="111617" y="1838792"/>
                  </a:lnTo>
                  <a:cubicBezTo>
                    <a:pt x="-516" y="1838792"/>
                    <a:pt x="18093" y="1838612"/>
                    <a:pt x="5567" y="1832950"/>
                  </a:cubicBezTo>
                  <a:cubicBezTo>
                    <a:pt x="-6959" y="1827288"/>
                    <a:pt x="5567" y="637842"/>
                    <a:pt x="5567" y="43420"/>
                  </a:cubicBezTo>
                  <a:close/>
                </a:path>
              </a:pathLst>
            </a:custGeom>
            <a:blipFill>
              <a:blip r:embed="rId5"/>
              <a:srcRect/>
              <a:stretch>
                <a:fillRect l="-50200" r="-502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grpSp>
      <p:sp>
        <p:nvSpPr>
          <p:cNvPr id="22" name="TextBox 21">
            <a:extLst>
              <a:ext uri="{FF2B5EF4-FFF2-40B4-BE49-F238E27FC236}">
                <a16:creationId xmlns:a16="http://schemas.microsoft.com/office/drawing/2014/main" id="{E7B5669F-6FC9-17E1-21AC-9AD338B6C85E}"/>
              </a:ext>
            </a:extLst>
          </p:cNvPr>
          <p:cNvSpPr txBox="1"/>
          <p:nvPr userDrawn="1"/>
        </p:nvSpPr>
        <p:spPr>
          <a:xfrm>
            <a:off x="609600" y="1284790"/>
            <a:ext cx="4101296" cy="338554"/>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2 column warm grey (tint) with imagery</a:t>
            </a:r>
          </a:p>
        </p:txBody>
      </p:sp>
      <p:sp>
        <p:nvSpPr>
          <p:cNvPr id="5" name="Title 4">
            <a:extLst>
              <a:ext uri="{FF2B5EF4-FFF2-40B4-BE49-F238E27FC236}">
                <a16:creationId xmlns:a16="http://schemas.microsoft.com/office/drawing/2014/main" id="{47D9C7A3-3567-8147-29EB-46FD86364A55}"/>
              </a:ext>
            </a:extLst>
          </p:cNvPr>
          <p:cNvSpPr>
            <a:spLocks noGrp="1"/>
          </p:cNvSpPr>
          <p:nvPr>
            <p:ph type="title" hasCustomPrompt="1"/>
          </p:nvPr>
        </p:nvSpPr>
        <p:spPr/>
        <p:txBody>
          <a:bodyPr>
            <a:noAutofit/>
          </a:bodyPr>
          <a:lstStyle>
            <a:lvl1pPr>
              <a:defRPr sz="2000"/>
            </a:lvl1pPr>
          </a:lstStyle>
          <a:p>
            <a:r>
              <a:rPr lang="en-US" dirty="0"/>
              <a:t>This is not a master layout – Go to master layout and copy these elements as needed</a:t>
            </a:r>
          </a:p>
        </p:txBody>
      </p:sp>
    </p:spTree>
    <p:extLst>
      <p:ext uri="{BB962C8B-B14F-4D97-AF65-F5344CB8AC3E}">
        <p14:creationId xmlns:p14="http://schemas.microsoft.com/office/powerpoint/2010/main" val="3466806736"/>
      </p:ext>
    </p:extLst>
  </p:cSld>
  <p:clrMapOvr>
    <a:masterClrMapping/>
  </p:clrMapOvr>
  <p:transition spd="med"/>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15_Title &amp; Bullets">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16A785EB-8F40-C834-CF0A-5BB54B6AE7A0}"/>
              </a:ext>
            </a:extLst>
          </p:cNvPr>
          <p:cNvGrpSpPr/>
          <p:nvPr userDrawn="1"/>
        </p:nvGrpSpPr>
        <p:grpSpPr>
          <a:xfrm>
            <a:off x="6540499" y="4257208"/>
            <a:ext cx="5041901" cy="1838792"/>
            <a:chOff x="6540499" y="4257208"/>
            <a:chExt cx="5041901" cy="1838792"/>
          </a:xfrm>
        </p:grpSpPr>
        <p:sp>
          <p:nvSpPr>
            <p:cNvPr id="6" name="Round Same Side Corner Rectangle 5">
              <a:extLst>
                <a:ext uri="{FF2B5EF4-FFF2-40B4-BE49-F238E27FC236}">
                  <a16:creationId xmlns:a16="http://schemas.microsoft.com/office/drawing/2014/main" id="{7196B526-C120-A6C3-2888-EC217A2EA712}"/>
                </a:ext>
              </a:extLst>
            </p:cNvPr>
            <p:cNvSpPr/>
            <p:nvPr/>
          </p:nvSpPr>
          <p:spPr>
            <a:xfrm rot="16200000">
              <a:off x="7228923" y="3571831"/>
              <a:ext cx="1835744" cy="3212592"/>
            </a:xfrm>
            <a:prstGeom prst="round2SameRect">
              <a:avLst>
                <a:gd name="adj1" fmla="val 8395"/>
                <a:gd name="adj2" fmla="val 0"/>
              </a:avLst>
            </a:prstGeom>
            <a:noFill/>
            <a:ln w="1587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7" name="Rounded Rectangle 6">
              <a:extLst>
                <a:ext uri="{FF2B5EF4-FFF2-40B4-BE49-F238E27FC236}">
                  <a16:creationId xmlns:a16="http://schemas.microsoft.com/office/drawing/2014/main" id="{884723B1-FD3A-EEF6-21A0-0626377373B5}"/>
                </a:ext>
              </a:extLst>
            </p:cNvPr>
            <p:cNvSpPr/>
            <p:nvPr/>
          </p:nvSpPr>
          <p:spPr>
            <a:xfrm>
              <a:off x="9741598" y="4257208"/>
              <a:ext cx="1840802" cy="1838792"/>
            </a:xfrm>
            <a:custGeom>
              <a:avLst/>
              <a:gdLst>
                <a:gd name="connsiteX0" fmla="*/ 0 w 1841498"/>
                <a:gd name="connsiteY0" fmla="*/ 112313 h 1838792"/>
                <a:gd name="connsiteX1" fmla="*/ 112313 w 1841498"/>
                <a:gd name="connsiteY1" fmla="*/ 0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0 w 1841498"/>
                <a:gd name="connsiteY8" fmla="*/ 112313 h 1838792"/>
                <a:gd name="connsiteX0" fmla="*/ 6263 w 1841498"/>
                <a:gd name="connsiteY0" fmla="*/ 46036 h 1841408"/>
                <a:gd name="connsiteX1" fmla="*/ 112313 w 1841498"/>
                <a:gd name="connsiteY1" fmla="*/ 2616 h 1841408"/>
                <a:gd name="connsiteX2" fmla="*/ 1729185 w 1841498"/>
                <a:gd name="connsiteY2" fmla="*/ 2616 h 1841408"/>
                <a:gd name="connsiteX3" fmla="*/ 1841498 w 1841498"/>
                <a:gd name="connsiteY3" fmla="*/ 114929 h 1841408"/>
                <a:gd name="connsiteX4" fmla="*/ 1841498 w 1841498"/>
                <a:gd name="connsiteY4" fmla="*/ 1729095 h 1841408"/>
                <a:gd name="connsiteX5" fmla="*/ 1729185 w 1841498"/>
                <a:gd name="connsiteY5" fmla="*/ 1841408 h 1841408"/>
                <a:gd name="connsiteX6" fmla="*/ 112313 w 1841498"/>
                <a:gd name="connsiteY6" fmla="*/ 1841408 h 1841408"/>
                <a:gd name="connsiteX7" fmla="*/ 0 w 1841498"/>
                <a:gd name="connsiteY7" fmla="*/ 1729095 h 1841408"/>
                <a:gd name="connsiteX8" fmla="*/ 6263 w 1841498"/>
                <a:gd name="connsiteY8" fmla="*/ 46036 h 1841408"/>
                <a:gd name="connsiteX0" fmla="*/ 6263 w 1841498"/>
                <a:gd name="connsiteY0" fmla="*/ 43420 h 1838792"/>
                <a:gd name="connsiteX1" fmla="*/ 74734 w 1841498"/>
                <a:gd name="connsiteY1" fmla="*/ 6263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6263 w 1841498"/>
                <a:gd name="connsiteY8" fmla="*/ 43420 h 1838792"/>
                <a:gd name="connsiteX0" fmla="*/ 6263 w 1841498"/>
                <a:gd name="connsiteY0" fmla="*/ 43420 h 1838792"/>
                <a:gd name="connsiteX1" fmla="*/ 74734 w 1841498"/>
                <a:gd name="connsiteY1" fmla="*/ 6263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6263 w 1841498"/>
                <a:gd name="connsiteY8" fmla="*/ 43420 h 1838792"/>
                <a:gd name="connsiteX0" fmla="*/ 6263 w 1841498"/>
                <a:gd name="connsiteY0" fmla="*/ 43420 h 1838792"/>
                <a:gd name="connsiteX1" fmla="*/ 74734 w 1841498"/>
                <a:gd name="connsiteY1" fmla="*/ 6263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6263 w 1841498"/>
                <a:gd name="connsiteY8" fmla="*/ 43420 h 1838792"/>
                <a:gd name="connsiteX0" fmla="*/ 59 w 1835294"/>
                <a:gd name="connsiteY0" fmla="*/ 43420 h 1877097"/>
                <a:gd name="connsiteX1" fmla="*/ 68530 w 1835294"/>
                <a:gd name="connsiteY1" fmla="*/ 6263 h 1877097"/>
                <a:gd name="connsiteX2" fmla="*/ 1722981 w 1835294"/>
                <a:gd name="connsiteY2" fmla="*/ 0 h 1877097"/>
                <a:gd name="connsiteX3" fmla="*/ 1835294 w 1835294"/>
                <a:gd name="connsiteY3" fmla="*/ 112313 h 1877097"/>
                <a:gd name="connsiteX4" fmla="*/ 1835294 w 1835294"/>
                <a:gd name="connsiteY4" fmla="*/ 1726479 h 1877097"/>
                <a:gd name="connsiteX5" fmla="*/ 1722981 w 1835294"/>
                <a:gd name="connsiteY5" fmla="*/ 1838792 h 1877097"/>
                <a:gd name="connsiteX6" fmla="*/ 106109 w 1835294"/>
                <a:gd name="connsiteY6" fmla="*/ 1838792 h 1877097"/>
                <a:gd name="connsiteX7" fmla="*/ 59 w 1835294"/>
                <a:gd name="connsiteY7" fmla="*/ 1826687 h 1877097"/>
                <a:gd name="connsiteX8" fmla="*/ 59 w 1835294"/>
                <a:gd name="connsiteY8" fmla="*/ 43420 h 1877097"/>
                <a:gd name="connsiteX0" fmla="*/ 5567 w 1840802"/>
                <a:gd name="connsiteY0" fmla="*/ 43420 h 1838792"/>
                <a:gd name="connsiteX1" fmla="*/ 74038 w 1840802"/>
                <a:gd name="connsiteY1" fmla="*/ 6263 h 1838792"/>
                <a:gd name="connsiteX2" fmla="*/ 1728489 w 1840802"/>
                <a:gd name="connsiteY2" fmla="*/ 0 h 1838792"/>
                <a:gd name="connsiteX3" fmla="*/ 1840802 w 1840802"/>
                <a:gd name="connsiteY3" fmla="*/ 112313 h 1838792"/>
                <a:gd name="connsiteX4" fmla="*/ 1840802 w 1840802"/>
                <a:gd name="connsiteY4" fmla="*/ 1726479 h 1838792"/>
                <a:gd name="connsiteX5" fmla="*/ 1728489 w 1840802"/>
                <a:gd name="connsiteY5" fmla="*/ 1838792 h 1838792"/>
                <a:gd name="connsiteX6" fmla="*/ 111617 w 1840802"/>
                <a:gd name="connsiteY6" fmla="*/ 1838792 h 1838792"/>
                <a:gd name="connsiteX7" fmla="*/ 5567 w 1840802"/>
                <a:gd name="connsiteY7" fmla="*/ 1826687 h 1838792"/>
                <a:gd name="connsiteX8" fmla="*/ 5567 w 1840802"/>
                <a:gd name="connsiteY8" fmla="*/ 43420 h 1838792"/>
                <a:gd name="connsiteX0" fmla="*/ 5567 w 1840802"/>
                <a:gd name="connsiteY0" fmla="*/ 43420 h 1838792"/>
                <a:gd name="connsiteX1" fmla="*/ 74038 w 1840802"/>
                <a:gd name="connsiteY1" fmla="*/ 6263 h 1838792"/>
                <a:gd name="connsiteX2" fmla="*/ 1728489 w 1840802"/>
                <a:gd name="connsiteY2" fmla="*/ 0 h 1838792"/>
                <a:gd name="connsiteX3" fmla="*/ 1840802 w 1840802"/>
                <a:gd name="connsiteY3" fmla="*/ 112313 h 1838792"/>
                <a:gd name="connsiteX4" fmla="*/ 1840802 w 1840802"/>
                <a:gd name="connsiteY4" fmla="*/ 1726479 h 1838792"/>
                <a:gd name="connsiteX5" fmla="*/ 1728489 w 1840802"/>
                <a:gd name="connsiteY5" fmla="*/ 1838792 h 1838792"/>
                <a:gd name="connsiteX6" fmla="*/ 111617 w 1840802"/>
                <a:gd name="connsiteY6" fmla="*/ 1838792 h 1838792"/>
                <a:gd name="connsiteX7" fmla="*/ 5567 w 1840802"/>
                <a:gd name="connsiteY7" fmla="*/ 1832950 h 1838792"/>
                <a:gd name="connsiteX8" fmla="*/ 5567 w 1840802"/>
                <a:gd name="connsiteY8" fmla="*/ 43420 h 1838792"/>
                <a:gd name="connsiteX0" fmla="*/ 5567 w 1840802"/>
                <a:gd name="connsiteY0" fmla="*/ 43420 h 1838792"/>
                <a:gd name="connsiteX1" fmla="*/ 55249 w 1840802"/>
                <a:gd name="connsiteY1" fmla="*/ 6263 h 1838792"/>
                <a:gd name="connsiteX2" fmla="*/ 1728489 w 1840802"/>
                <a:gd name="connsiteY2" fmla="*/ 0 h 1838792"/>
                <a:gd name="connsiteX3" fmla="*/ 1840802 w 1840802"/>
                <a:gd name="connsiteY3" fmla="*/ 112313 h 1838792"/>
                <a:gd name="connsiteX4" fmla="*/ 1840802 w 1840802"/>
                <a:gd name="connsiteY4" fmla="*/ 1726479 h 1838792"/>
                <a:gd name="connsiteX5" fmla="*/ 1728489 w 1840802"/>
                <a:gd name="connsiteY5" fmla="*/ 1838792 h 1838792"/>
                <a:gd name="connsiteX6" fmla="*/ 111617 w 1840802"/>
                <a:gd name="connsiteY6" fmla="*/ 1838792 h 1838792"/>
                <a:gd name="connsiteX7" fmla="*/ 5567 w 1840802"/>
                <a:gd name="connsiteY7" fmla="*/ 1832950 h 1838792"/>
                <a:gd name="connsiteX8" fmla="*/ 5567 w 1840802"/>
                <a:gd name="connsiteY8" fmla="*/ 43420 h 1838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40802" h="1838792">
                  <a:moveTo>
                    <a:pt x="5567" y="43420"/>
                  </a:moveTo>
                  <a:cubicBezTo>
                    <a:pt x="5567" y="-18609"/>
                    <a:pt x="-6780" y="6263"/>
                    <a:pt x="55249" y="6263"/>
                  </a:cubicBezTo>
                  <a:lnTo>
                    <a:pt x="1728489" y="0"/>
                  </a:lnTo>
                  <a:cubicBezTo>
                    <a:pt x="1790518" y="0"/>
                    <a:pt x="1840802" y="50284"/>
                    <a:pt x="1840802" y="112313"/>
                  </a:cubicBezTo>
                  <a:lnTo>
                    <a:pt x="1840802" y="1726479"/>
                  </a:lnTo>
                  <a:cubicBezTo>
                    <a:pt x="1840802" y="1788508"/>
                    <a:pt x="1790518" y="1838792"/>
                    <a:pt x="1728489" y="1838792"/>
                  </a:cubicBezTo>
                  <a:lnTo>
                    <a:pt x="111617" y="1838792"/>
                  </a:lnTo>
                  <a:cubicBezTo>
                    <a:pt x="-516" y="1838792"/>
                    <a:pt x="18093" y="1838612"/>
                    <a:pt x="5567" y="1832950"/>
                  </a:cubicBezTo>
                  <a:cubicBezTo>
                    <a:pt x="-6959" y="1827288"/>
                    <a:pt x="5567" y="637842"/>
                    <a:pt x="5567" y="43420"/>
                  </a:cubicBezTo>
                  <a:close/>
                </a:path>
              </a:pathLst>
            </a:custGeom>
            <a:blipFill>
              <a:blip r:embed="rId2"/>
              <a:srcRect/>
              <a:stretch>
                <a:fillRect l="-24918" r="-2491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grpSp>
      <p:grpSp>
        <p:nvGrpSpPr>
          <p:cNvPr id="17" name="Group 16">
            <a:extLst>
              <a:ext uri="{FF2B5EF4-FFF2-40B4-BE49-F238E27FC236}">
                <a16:creationId xmlns:a16="http://schemas.microsoft.com/office/drawing/2014/main" id="{D42EC462-651B-4517-EBA3-710E77C08686}"/>
              </a:ext>
            </a:extLst>
          </p:cNvPr>
          <p:cNvGrpSpPr/>
          <p:nvPr userDrawn="1"/>
        </p:nvGrpSpPr>
        <p:grpSpPr>
          <a:xfrm>
            <a:off x="609600" y="4252879"/>
            <a:ext cx="5053394" cy="1843121"/>
            <a:chOff x="609600" y="4252879"/>
            <a:chExt cx="5053394" cy="1843121"/>
          </a:xfrm>
        </p:grpSpPr>
        <p:sp>
          <p:nvSpPr>
            <p:cNvPr id="18" name="Round Same Side Corner Rectangle 17">
              <a:extLst>
                <a:ext uri="{FF2B5EF4-FFF2-40B4-BE49-F238E27FC236}">
                  <a16:creationId xmlns:a16="http://schemas.microsoft.com/office/drawing/2014/main" id="{F00F3200-CB10-5BD5-F9A6-280C8EDBBF12}"/>
                </a:ext>
              </a:extLst>
            </p:cNvPr>
            <p:cNvSpPr/>
            <p:nvPr/>
          </p:nvSpPr>
          <p:spPr>
            <a:xfrm rot="16200000">
              <a:off x="1298024" y="3571832"/>
              <a:ext cx="1835744" cy="3212592"/>
            </a:xfrm>
            <a:prstGeom prst="round2SameRect">
              <a:avLst>
                <a:gd name="adj1" fmla="val 8395"/>
                <a:gd name="adj2" fmla="val 0"/>
              </a:avLst>
            </a:prstGeom>
            <a:noFill/>
            <a:ln w="1587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19" name="Rounded Rectangle 6">
              <a:extLst>
                <a:ext uri="{FF2B5EF4-FFF2-40B4-BE49-F238E27FC236}">
                  <a16:creationId xmlns:a16="http://schemas.microsoft.com/office/drawing/2014/main" id="{F9BD8B15-AFD9-47F0-4AD3-977DA30A4129}"/>
                </a:ext>
              </a:extLst>
            </p:cNvPr>
            <p:cNvSpPr/>
            <p:nvPr/>
          </p:nvSpPr>
          <p:spPr>
            <a:xfrm>
              <a:off x="3822192" y="4252879"/>
              <a:ext cx="1840802" cy="1838792"/>
            </a:xfrm>
            <a:custGeom>
              <a:avLst/>
              <a:gdLst>
                <a:gd name="connsiteX0" fmla="*/ 0 w 1841498"/>
                <a:gd name="connsiteY0" fmla="*/ 112313 h 1838792"/>
                <a:gd name="connsiteX1" fmla="*/ 112313 w 1841498"/>
                <a:gd name="connsiteY1" fmla="*/ 0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0 w 1841498"/>
                <a:gd name="connsiteY8" fmla="*/ 112313 h 1838792"/>
                <a:gd name="connsiteX0" fmla="*/ 6263 w 1841498"/>
                <a:gd name="connsiteY0" fmla="*/ 46036 h 1841408"/>
                <a:gd name="connsiteX1" fmla="*/ 112313 w 1841498"/>
                <a:gd name="connsiteY1" fmla="*/ 2616 h 1841408"/>
                <a:gd name="connsiteX2" fmla="*/ 1729185 w 1841498"/>
                <a:gd name="connsiteY2" fmla="*/ 2616 h 1841408"/>
                <a:gd name="connsiteX3" fmla="*/ 1841498 w 1841498"/>
                <a:gd name="connsiteY3" fmla="*/ 114929 h 1841408"/>
                <a:gd name="connsiteX4" fmla="*/ 1841498 w 1841498"/>
                <a:gd name="connsiteY4" fmla="*/ 1729095 h 1841408"/>
                <a:gd name="connsiteX5" fmla="*/ 1729185 w 1841498"/>
                <a:gd name="connsiteY5" fmla="*/ 1841408 h 1841408"/>
                <a:gd name="connsiteX6" fmla="*/ 112313 w 1841498"/>
                <a:gd name="connsiteY6" fmla="*/ 1841408 h 1841408"/>
                <a:gd name="connsiteX7" fmla="*/ 0 w 1841498"/>
                <a:gd name="connsiteY7" fmla="*/ 1729095 h 1841408"/>
                <a:gd name="connsiteX8" fmla="*/ 6263 w 1841498"/>
                <a:gd name="connsiteY8" fmla="*/ 46036 h 1841408"/>
                <a:gd name="connsiteX0" fmla="*/ 6263 w 1841498"/>
                <a:gd name="connsiteY0" fmla="*/ 43420 h 1838792"/>
                <a:gd name="connsiteX1" fmla="*/ 74734 w 1841498"/>
                <a:gd name="connsiteY1" fmla="*/ 6263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6263 w 1841498"/>
                <a:gd name="connsiteY8" fmla="*/ 43420 h 1838792"/>
                <a:gd name="connsiteX0" fmla="*/ 6263 w 1841498"/>
                <a:gd name="connsiteY0" fmla="*/ 43420 h 1838792"/>
                <a:gd name="connsiteX1" fmla="*/ 74734 w 1841498"/>
                <a:gd name="connsiteY1" fmla="*/ 6263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6263 w 1841498"/>
                <a:gd name="connsiteY8" fmla="*/ 43420 h 1838792"/>
                <a:gd name="connsiteX0" fmla="*/ 6263 w 1841498"/>
                <a:gd name="connsiteY0" fmla="*/ 43420 h 1838792"/>
                <a:gd name="connsiteX1" fmla="*/ 74734 w 1841498"/>
                <a:gd name="connsiteY1" fmla="*/ 6263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6263 w 1841498"/>
                <a:gd name="connsiteY8" fmla="*/ 43420 h 1838792"/>
                <a:gd name="connsiteX0" fmla="*/ 59 w 1835294"/>
                <a:gd name="connsiteY0" fmla="*/ 43420 h 1877097"/>
                <a:gd name="connsiteX1" fmla="*/ 68530 w 1835294"/>
                <a:gd name="connsiteY1" fmla="*/ 6263 h 1877097"/>
                <a:gd name="connsiteX2" fmla="*/ 1722981 w 1835294"/>
                <a:gd name="connsiteY2" fmla="*/ 0 h 1877097"/>
                <a:gd name="connsiteX3" fmla="*/ 1835294 w 1835294"/>
                <a:gd name="connsiteY3" fmla="*/ 112313 h 1877097"/>
                <a:gd name="connsiteX4" fmla="*/ 1835294 w 1835294"/>
                <a:gd name="connsiteY4" fmla="*/ 1726479 h 1877097"/>
                <a:gd name="connsiteX5" fmla="*/ 1722981 w 1835294"/>
                <a:gd name="connsiteY5" fmla="*/ 1838792 h 1877097"/>
                <a:gd name="connsiteX6" fmla="*/ 106109 w 1835294"/>
                <a:gd name="connsiteY6" fmla="*/ 1838792 h 1877097"/>
                <a:gd name="connsiteX7" fmla="*/ 59 w 1835294"/>
                <a:gd name="connsiteY7" fmla="*/ 1826687 h 1877097"/>
                <a:gd name="connsiteX8" fmla="*/ 59 w 1835294"/>
                <a:gd name="connsiteY8" fmla="*/ 43420 h 1877097"/>
                <a:gd name="connsiteX0" fmla="*/ 5567 w 1840802"/>
                <a:gd name="connsiteY0" fmla="*/ 43420 h 1838792"/>
                <a:gd name="connsiteX1" fmla="*/ 74038 w 1840802"/>
                <a:gd name="connsiteY1" fmla="*/ 6263 h 1838792"/>
                <a:gd name="connsiteX2" fmla="*/ 1728489 w 1840802"/>
                <a:gd name="connsiteY2" fmla="*/ 0 h 1838792"/>
                <a:gd name="connsiteX3" fmla="*/ 1840802 w 1840802"/>
                <a:gd name="connsiteY3" fmla="*/ 112313 h 1838792"/>
                <a:gd name="connsiteX4" fmla="*/ 1840802 w 1840802"/>
                <a:gd name="connsiteY4" fmla="*/ 1726479 h 1838792"/>
                <a:gd name="connsiteX5" fmla="*/ 1728489 w 1840802"/>
                <a:gd name="connsiteY5" fmla="*/ 1838792 h 1838792"/>
                <a:gd name="connsiteX6" fmla="*/ 111617 w 1840802"/>
                <a:gd name="connsiteY6" fmla="*/ 1838792 h 1838792"/>
                <a:gd name="connsiteX7" fmla="*/ 5567 w 1840802"/>
                <a:gd name="connsiteY7" fmla="*/ 1826687 h 1838792"/>
                <a:gd name="connsiteX8" fmla="*/ 5567 w 1840802"/>
                <a:gd name="connsiteY8" fmla="*/ 43420 h 1838792"/>
                <a:gd name="connsiteX0" fmla="*/ 5567 w 1840802"/>
                <a:gd name="connsiteY0" fmla="*/ 43420 h 1838792"/>
                <a:gd name="connsiteX1" fmla="*/ 74038 w 1840802"/>
                <a:gd name="connsiteY1" fmla="*/ 6263 h 1838792"/>
                <a:gd name="connsiteX2" fmla="*/ 1728489 w 1840802"/>
                <a:gd name="connsiteY2" fmla="*/ 0 h 1838792"/>
                <a:gd name="connsiteX3" fmla="*/ 1840802 w 1840802"/>
                <a:gd name="connsiteY3" fmla="*/ 112313 h 1838792"/>
                <a:gd name="connsiteX4" fmla="*/ 1840802 w 1840802"/>
                <a:gd name="connsiteY4" fmla="*/ 1726479 h 1838792"/>
                <a:gd name="connsiteX5" fmla="*/ 1728489 w 1840802"/>
                <a:gd name="connsiteY5" fmla="*/ 1838792 h 1838792"/>
                <a:gd name="connsiteX6" fmla="*/ 111617 w 1840802"/>
                <a:gd name="connsiteY6" fmla="*/ 1838792 h 1838792"/>
                <a:gd name="connsiteX7" fmla="*/ 5567 w 1840802"/>
                <a:gd name="connsiteY7" fmla="*/ 1832950 h 1838792"/>
                <a:gd name="connsiteX8" fmla="*/ 5567 w 1840802"/>
                <a:gd name="connsiteY8" fmla="*/ 43420 h 1838792"/>
                <a:gd name="connsiteX0" fmla="*/ 5567 w 1840802"/>
                <a:gd name="connsiteY0" fmla="*/ 43420 h 1838792"/>
                <a:gd name="connsiteX1" fmla="*/ 55249 w 1840802"/>
                <a:gd name="connsiteY1" fmla="*/ 6263 h 1838792"/>
                <a:gd name="connsiteX2" fmla="*/ 1728489 w 1840802"/>
                <a:gd name="connsiteY2" fmla="*/ 0 h 1838792"/>
                <a:gd name="connsiteX3" fmla="*/ 1840802 w 1840802"/>
                <a:gd name="connsiteY3" fmla="*/ 112313 h 1838792"/>
                <a:gd name="connsiteX4" fmla="*/ 1840802 w 1840802"/>
                <a:gd name="connsiteY4" fmla="*/ 1726479 h 1838792"/>
                <a:gd name="connsiteX5" fmla="*/ 1728489 w 1840802"/>
                <a:gd name="connsiteY5" fmla="*/ 1838792 h 1838792"/>
                <a:gd name="connsiteX6" fmla="*/ 111617 w 1840802"/>
                <a:gd name="connsiteY6" fmla="*/ 1838792 h 1838792"/>
                <a:gd name="connsiteX7" fmla="*/ 5567 w 1840802"/>
                <a:gd name="connsiteY7" fmla="*/ 1832950 h 1838792"/>
                <a:gd name="connsiteX8" fmla="*/ 5567 w 1840802"/>
                <a:gd name="connsiteY8" fmla="*/ 43420 h 1838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40802" h="1838792">
                  <a:moveTo>
                    <a:pt x="5567" y="43420"/>
                  </a:moveTo>
                  <a:cubicBezTo>
                    <a:pt x="5567" y="-18609"/>
                    <a:pt x="-6780" y="6263"/>
                    <a:pt x="55249" y="6263"/>
                  </a:cubicBezTo>
                  <a:lnTo>
                    <a:pt x="1728489" y="0"/>
                  </a:lnTo>
                  <a:cubicBezTo>
                    <a:pt x="1790518" y="0"/>
                    <a:pt x="1840802" y="50284"/>
                    <a:pt x="1840802" y="112313"/>
                  </a:cubicBezTo>
                  <a:lnTo>
                    <a:pt x="1840802" y="1726479"/>
                  </a:lnTo>
                  <a:cubicBezTo>
                    <a:pt x="1840802" y="1788508"/>
                    <a:pt x="1790518" y="1838792"/>
                    <a:pt x="1728489" y="1838792"/>
                  </a:cubicBezTo>
                  <a:lnTo>
                    <a:pt x="111617" y="1838792"/>
                  </a:lnTo>
                  <a:cubicBezTo>
                    <a:pt x="-516" y="1838792"/>
                    <a:pt x="18093" y="1838612"/>
                    <a:pt x="5567" y="1832950"/>
                  </a:cubicBezTo>
                  <a:cubicBezTo>
                    <a:pt x="-6959" y="1827288"/>
                    <a:pt x="5567" y="637842"/>
                    <a:pt x="5567" y="43420"/>
                  </a:cubicBezTo>
                  <a:close/>
                </a:path>
              </a:pathLst>
            </a:custGeom>
            <a:blipFill>
              <a:blip r:embed="rId3"/>
              <a:srcRect/>
              <a:stretch>
                <a:fillRect l="-24918" r="-2491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grpSp>
      <p:grpSp>
        <p:nvGrpSpPr>
          <p:cNvPr id="20" name="Group 19">
            <a:extLst>
              <a:ext uri="{FF2B5EF4-FFF2-40B4-BE49-F238E27FC236}">
                <a16:creationId xmlns:a16="http://schemas.microsoft.com/office/drawing/2014/main" id="{29C3A71F-8295-0BB5-66F9-0EA85C27574C}"/>
              </a:ext>
            </a:extLst>
          </p:cNvPr>
          <p:cNvGrpSpPr/>
          <p:nvPr userDrawn="1"/>
        </p:nvGrpSpPr>
        <p:grpSpPr>
          <a:xfrm>
            <a:off x="6564627" y="2044360"/>
            <a:ext cx="5038880" cy="1838792"/>
            <a:chOff x="6564627" y="2044360"/>
            <a:chExt cx="5038880" cy="1838792"/>
          </a:xfrm>
        </p:grpSpPr>
        <p:sp>
          <p:nvSpPr>
            <p:cNvPr id="21" name="Round Same Side Corner Rectangle 20">
              <a:extLst>
                <a:ext uri="{FF2B5EF4-FFF2-40B4-BE49-F238E27FC236}">
                  <a16:creationId xmlns:a16="http://schemas.microsoft.com/office/drawing/2014/main" id="{419296B2-016B-9689-9D4F-AF901DA03E2A}"/>
                </a:ext>
              </a:extLst>
            </p:cNvPr>
            <p:cNvSpPr/>
            <p:nvPr/>
          </p:nvSpPr>
          <p:spPr>
            <a:xfrm rot="16200000">
              <a:off x="7253051" y="1358984"/>
              <a:ext cx="1835744" cy="3212592"/>
            </a:xfrm>
            <a:prstGeom prst="round2SameRect">
              <a:avLst>
                <a:gd name="adj1" fmla="val 8395"/>
                <a:gd name="adj2" fmla="val 0"/>
              </a:avLst>
            </a:prstGeom>
            <a:noFill/>
            <a:ln w="1587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22" name="Rounded Rectangle 6">
              <a:extLst>
                <a:ext uri="{FF2B5EF4-FFF2-40B4-BE49-F238E27FC236}">
                  <a16:creationId xmlns:a16="http://schemas.microsoft.com/office/drawing/2014/main" id="{8707923B-B2B1-3C53-CD6E-F1884DDBDC43}"/>
                </a:ext>
              </a:extLst>
            </p:cNvPr>
            <p:cNvSpPr/>
            <p:nvPr/>
          </p:nvSpPr>
          <p:spPr>
            <a:xfrm>
              <a:off x="9762705" y="2044360"/>
              <a:ext cx="1840802" cy="1838792"/>
            </a:xfrm>
            <a:custGeom>
              <a:avLst/>
              <a:gdLst>
                <a:gd name="connsiteX0" fmla="*/ 0 w 1841498"/>
                <a:gd name="connsiteY0" fmla="*/ 112313 h 1838792"/>
                <a:gd name="connsiteX1" fmla="*/ 112313 w 1841498"/>
                <a:gd name="connsiteY1" fmla="*/ 0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0 w 1841498"/>
                <a:gd name="connsiteY8" fmla="*/ 112313 h 1838792"/>
                <a:gd name="connsiteX0" fmla="*/ 6263 w 1841498"/>
                <a:gd name="connsiteY0" fmla="*/ 46036 h 1841408"/>
                <a:gd name="connsiteX1" fmla="*/ 112313 w 1841498"/>
                <a:gd name="connsiteY1" fmla="*/ 2616 h 1841408"/>
                <a:gd name="connsiteX2" fmla="*/ 1729185 w 1841498"/>
                <a:gd name="connsiteY2" fmla="*/ 2616 h 1841408"/>
                <a:gd name="connsiteX3" fmla="*/ 1841498 w 1841498"/>
                <a:gd name="connsiteY3" fmla="*/ 114929 h 1841408"/>
                <a:gd name="connsiteX4" fmla="*/ 1841498 w 1841498"/>
                <a:gd name="connsiteY4" fmla="*/ 1729095 h 1841408"/>
                <a:gd name="connsiteX5" fmla="*/ 1729185 w 1841498"/>
                <a:gd name="connsiteY5" fmla="*/ 1841408 h 1841408"/>
                <a:gd name="connsiteX6" fmla="*/ 112313 w 1841498"/>
                <a:gd name="connsiteY6" fmla="*/ 1841408 h 1841408"/>
                <a:gd name="connsiteX7" fmla="*/ 0 w 1841498"/>
                <a:gd name="connsiteY7" fmla="*/ 1729095 h 1841408"/>
                <a:gd name="connsiteX8" fmla="*/ 6263 w 1841498"/>
                <a:gd name="connsiteY8" fmla="*/ 46036 h 1841408"/>
                <a:gd name="connsiteX0" fmla="*/ 6263 w 1841498"/>
                <a:gd name="connsiteY0" fmla="*/ 43420 h 1838792"/>
                <a:gd name="connsiteX1" fmla="*/ 74734 w 1841498"/>
                <a:gd name="connsiteY1" fmla="*/ 6263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6263 w 1841498"/>
                <a:gd name="connsiteY8" fmla="*/ 43420 h 1838792"/>
                <a:gd name="connsiteX0" fmla="*/ 6263 w 1841498"/>
                <a:gd name="connsiteY0" fmla="*/ 43420 h 1838792"/>
                <a:gd name="connsiteX1" fmla="*/ 74734 w 1841498"/>
                <a:gd name="connsiteY1" fmla="*/ 6263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6263 w 1841498"/>
                <a:gd name="connsiteY8" fmla="*/ 43420 h 1838792"/>
                <a:gd name="connsiteX0" fmla="*/ 6263 w 1841498"/>
                <a:gd name="connsiteY0" fmla="*/ 43420 h 1838792"/>
                <a:gd name="connsiteX1" fmla="*/ 74734 w 1841498"/>
                <a:gd name="connsiteY1" fmla="*/ 6263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6263 w 1841498"/>
                <a:gd name="connsiteY8" fmla="*/ 43420 h 1838792"/>
                <a:gd name="connsiteX0" fmla="*/ 59 w 1835294"/>
                <a:gd name="connsiteY0" fmla="*/ 43420 h 1877097"/>
                <a:gd name="connsiteX1" fmla="*/ 68530 w 1835294"/>
                <a:gd name="connsiteY1" fmla="*/ 6263 h 1877097"/>
                <a:gd name="connsiteX2" fmla="*/ 1722981 w 1835294"/>
                <a:gd name="connsiteY2" fmla="*/ 0 h 1877097"/>
                <a:gd name="connsiteX3" fmla="*/ 1835294 w 1835294"/>
                <a:gd name="connsiteY3" fmla="*/ 112313 h 1877097"/>
                <a:gd name="connsiteX4" fmla="*/ 1835294 w 1835294"/>
                <a:gd name="connsiteY4" fmla="*/ 1726479 h 1877097"/>
                <a:gd name="connsiteX5" fmla="*/ 1722981 w 1835294"/>
                <a:gd name="connsiteY5" fmla="*/ 1838792 h 1877097"/>
                <a:gd name="connsiteX6" fmla="*/ 106109 w 1835294"/>
                <a:gd name="connsiteY6" fmla="*/ 1838792 h 1877097"/>
                <a:gd name="connsiteX7" fmla="*/ 59 w 1835294"/>
                <a:gd name="connsiteY7" fmla="*/ 1826687 h 1877097"/>
                <a:gd name="connsiteX8" fmla="*/ 59 w 1835294"/>
                <a:gd name="connsiteY8" fmla="*/ 43420 h 1877097"/>
                <a:gd name="connsiteX0" fmla="*/ 5567 w 1840802"/>
                <a:gd name="connsiteY0" fmla="*/ 43420 h 1838792"/>
                <a:gd name="connsiteX1" fmla="*/ 74038 w 1840802"/>
                <a:gd name="connsiteY1" fmla="*/ 6263 h 1838792"/>
                <a:gd name="connsiteX2" fmla="*/ 1728489 w 1840802"/>
                <a:gd name="connsiteY2" fmla="*/ 0 h 1838792"/>
                <a:gd name="connsiteX3" fmla="*/ 1840802 w 1840802"/>
                <a:gd name="connsiteY3" fmla="*/ 112313 h 1838792"/>
                <a:gd name="connsiteX4" fmla="*/ 1840802 w 1840802"/>
                <a:gd name="connsiteY4" fmla="*/ 1726479 h 1838792"/>
                <a:gd name="connsiteX5" fmla="*/ 1728489 w 1840802"/>
                <a:gd name="connsiteY5" fmla="*/ 1838792 h 1838792"/>
                <a:gd name="connsiteX6" fmla="*/ 111617 w 1840802"/>
                <a:gd name="connsiteY6" fmla="*/ 1838792 h 1838792"/>
                <a:gd name="connsiteX7" fmla="*/ 5567 w 1840802"/>
                <a:gd name="connsiteY7" fmla="*/ 1826687 h 1838792"/>
                <a:gd name="connsiteX8" fmla="*/ 5567 w 1840802"/>
                <a:gd name="connsiteY8" fmla="*/ 43420 h 1838792"/>
                <a:gd name="connsiteX0" fmla="*/ 5567 w 1840802"/>
                <a:gd name="connsiteY0" fmla="*/ 43420 h 1838792"/>
                <a:gd name="connsiteX1" fmla="*/ 74038 w 1840802"/>
                <a:gd name="connsiteY1" fmla="*/ 6263 h 1838792"/>
                <a:gd name="connsiteX2" fmla="*/ 1728489 w 1840802"/>
                <a:gd name="connsiteY2" fmla="*/ 0 h 1838792"/>
                <a:gd name="connsiteX3" fmla="*/ 1840802 w 1840802"/>
                <a:gd name="connsiteY3" fmla="*/ 112313 h 1838792"/>
                <a:gd name="connsiteX4" fmla="*/ 1840802 w 1840802"/>
                <a:gd name="connsiteY4" fmla="*/ 1726479 h 1838792"/>
                <a:gd name="connsiteX5" fmla="*/ 1728489 w 1840802"/>
                <a:gd name="connsiteY5" fmla="*/ 1838792 h 1838792"/>
                <a:gd name="connsiteX6" fmla="*/ 111617 w 1840802"/>
                <a:gd name="connsiteY6" fmla="*/ 1838792 h 1838792"/>
                <a:gd name="connsiteX7" fmla="*/ 5567 w 1840802"/>
                <a:gd name="connsiteY7" fmla="*/ 1832950 h 1838792"/>
                <a:gd name="connsiteX8" fmla="*/ 5567 w 1840802"/>
                <a:gd name="connsiteY8" fmla="*/ 43420 h 1838792"/>
                <a:gd name="connsiteX0" fmla="*/ 5567 w 1840802"/>
                <a:gd name="connsiteY0" fmla="*/ 43420 h 1838792"/>
                <a:gd name="connsiteX1" fmla="*/ 55249 w 1840802"/>
                <a:gd name="connsiteY1" fmla="*/ 6263 h 1838792"/>
                <a:gd name="connsiteX2" fmla="*/ 1728489 w 1840802"/>
                <a:gd name="connsiteY2" fmla="*/ 0 h 1838792"/>
                <a:gd name="connsiteX3" fmla="*/ 1840802 w 1840802"/>
                <a:gd name="connsiteY3" fmla="*/ 112313 h 1838792"/>
                <a:gd name="connsiteX4" fmla="*/ 1840802 w 1840802"/>
                <a:gd name="connsiteY4" fmla="*/ 1726479 h 1838792"/>
                <a:gd name="connsiteX5" fmla="*/ 1728489 w 1840802"/>
                <a:gd name="connsiteY5" fmla="*/ 1838792 h 1838792"/>
                <a:gd name="connsiteX6" fmla="*/ 111617 w 1840802"/>
                <a:gd name="connsiteY6" fmla="*/ 1838792 h 1838792"/>
                <a:gd name="connsiteX7" fmla="*/ 5567 w 1840802"/>
                <a:gd name="connsiteY7" fmla="*/ 1832950 h 1838792"/>
                <a:gd name="connsiteX8" fmla="*/ 5567 w 1840802"/>
                <a:gd name="connsiteY8" fmla="*/ 43420 h 1838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40802" h="1838792">
                  <a:moveTo>
                    <a:pt x="5567" y="43420"/>
                  </a:moveTo>
                  <a:cubicBezTo>
                    <a:pt x="5567" y="-18609"/>
                    <a:pt x="-6780" y="6263"/>
                    <a:pt x="55249" y="6263"/>
                  </a:cubicBezTo>
                  <a:lnTo>
                    <a:pt x="1728489" y="0"/>
                  </a:lnTo>
                  <a:cubicBezTo>
                    <a:pt x="1790518" y="0"/>
                    <a:pt x="1840802" y="50284"/>
                    <a:pt x="1840802" y="112313"/>
                  </a:cubicBezTo>
                  <a:lnTo>
                    <a:pt x="1840802" y="1726479"/>
                  </a:lnTo>
                  <a:cubicBezTo>
                    <a:pt x="1840802" y="1788508"/>
                    <a:pt x="1790518" y="1838792"/>
                    <a:pt x="1728489" y="1838792"/>
                  </a:cubicBezTo>
                  <a:lnTo>
                    <a:pt x="111617" y="1838792"/>
                  </a:lnTo>
                  <a:cubicBezTo>
                    <a:pt x="-516" y="1838792"/>
                    <a:pt x="18093" y="1838612"/>
                    <a:pt x="5567" y="1832950"/>
                  </a:cubicBezTo>
                  <a:cubicBezTo>
                    <a:pt x="-6959" y="1827288"/>
                    <a:pt x="5567" y="637842"/>
                    <a:pt x="5567" y="43420"/>
                  </a:cubicBezTo>
                  <a:close/>
                </a:path>
              </a:pathLst>
            </a:custGeom>
            <a:blipFill>
              <a:blip r:embed="rId4"/>
              <a:srcRect/>
              <a:stretch>
                <a:fillRect l="-24918" r="-2491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grpSp>
      <p:grpSp>
        <p:nvGrpSpPr>
          <p:cNvPr id="23" name="Group 22">
            <a:extLst>
              <a:ext uri="{FF2B5EF4-FFF2-40B4-BE49-F238E27FC236}">
                <a16:creationId xmlns:a16="http://schemas.microsoft.com/office/drawing/2014/main" id="{7225BBEA-4C15-371A-92E6-E4878F9A4713}"/>
              </a:ext>
            </a:extLst>
          </p:cNvPr>
          <p:cNvGrpSpPr/>
          <p:nvPr userDrawn="1"/>
        </p:nvGrpSpPr>
        <p:grpSpPr>
          <a:xfrm>
            <a:off x="585406" y="2047408"/>
            <a:ext cx="5049473" cy="1838792"/>
            <a:chOff x="585406" y="2047408"/>
            <a:chExt cx="5049473" cy="1838792"/>
          </a:xfrm>
        </p:grpSpPr>
        <p:sp>
          <p:nvSpPr>
            <p:cNvPr id="24" name="Round Same Side Corner Rectangle 23">
              <a:extLst>
                <a:ext uri="{FF2B5EF4-FFF2-40B4-BE49-F238E27FC236}">
                  <a16:creationId xmlns:a16="http://schemas.microsoft.com/office/drawing/2014/main" id="{D0092891-3FF4-AD03-0937-7D6EDA2B0DB1}"/>
                </a:ext>
              </a:extLst>
            </p:cNvPr>
            <p:cNvSpPr/>
            <p:nvPr/>
          </p:nvSpPr>
          <p:spPr>
            <a:xfrm rot="16200000">
              <a:off x="1273830" y="1359751"/>
              <a:ext cx="1835744" cy="3212592"/>
            </a:xfrm>
            <a:prstGeom prst="round2SameRect">
              <a:avLst>
                <a:gd name="adj1" fmla="val 8395"/>
                <a:gd name="adj2" fmla="val 0"/>
              </a:avLst>
            </a:prstGeom>
            <a:noFill/>
            <a:ln w="1587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25" name="Rounded Rectangle 6">
              <a:extLst>
                <a:ext uri="{FF2B5EF4-FFF2-40B4-BE49-F238E27FC236}">
                  <a16:creationId xmlns:a16="http://schemas.microsoft.com/office/drawing/2014/main" id="{56D21C0D-54D4-244B-A3CB-57A23523CE41}"/>
                </a:ext>
              </a:extLst>
            </p:cNvPr>
            <p:cNvSpPr/>
            <p:nvPr/>
          </p:nvSpPr>
          <p:spPr>
            <a:xfrm>
              <a:off x="3796087" y="2047408"/>
              <a:ext cx="1838792" cy="1838792"/>
            </a:xfrm>
            <a:custGeom>
              <a:avLst/>
              <a:gdLst>
                <a:gd name="connsiteX0" fmla="*/ 0 w 1841498"/>
                <a:gd name="connsiteY0" fmla="*/ 112313 h 1838792"/>
                <a:gd name="connsiteX1" fmla="*/ 112313 w 1841498"/>
                <a:gd name="connsiteY1" fmla="*/ 0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0 w 1841498"/>
                <a:gd name="connsiteY8" fmla="*/ 112313 h 1838792"/>
                <a:gd name="connsiteX0" fmla="*/ 6263 w 1841498"/>
                <a:gd name="connsiteY0" fmla="*/ 46036 h 1841408"/>
                <a:gd name="connsiteX1" fmla="*/ 112313 w 1841498"/>
                <a:gd name="connsiteY1" fmla="*/ 2616 h 1841408"/>
                <a:gd name="connsiteX2" fmla="*/ 1729185 w 1841498"/>
                <a:gd name="connsiteY2" fmla="*/ 2616 h 1841408"/>
                <a:gd name="connsiteX3" fmla="*/ 1841498 w 1841498"/>
                <a:gd name="connsiteY3" fmla="*/ 114929 h 1841408"/>
                <a:gd name="connsiteX4" fmla="*/ 1841498 w 1841498"/>
                <a:gd name="connsiteY4" fmla="*/ 1729095 h 1841408"/>
                <a:gd name="connsiteX5" fmla="*/ 1729185 w 1841498"/>
                <a:gd name="connsiteY5" fmla="*/ 1841408 h 1841408"/>
                <a:gd name="connsiteX6" fmla="*/ 112313 w 1841498"/>
                <a:gd name="connsiteY6" fmla="*/ 1841408 h 1841408"/>
                <a:gd name="connsiteX7" fmla="*/ 0 w 1841498"/>
                <a:gd name="connsiteY7" fmla="*/ 1729095 h 1841408"/>
                <a:gd name="connsiteX8" fmla="*/ 6263 w 1841498"/>
                <a:gd name="connsiteY8" fmla="*/ 46036 h 1841408"/>
                <a:gd name="connsiteX0" fmla="*/ 6263 w 1841498"/>
                <a:gd name="connsiteY0" fmla="*/ 43420 h 1838792"/>
                <a:gd name="connsiteX1" fmla="*/ 74734 w 1841498"/>
                <a:gd name="connsiteY1" fmla="*/ 6263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6263 w 1841498"/>
                <a:gd name="connsiteY8" fmla="*/ 43420 h 1838792"/>
                <a:gd name="connsiteX0" fmla="*/ 6263 w 1841498"/>
                <a:gd name="connsiteY0" fmla="*/ 43420 h 1838792"/>
                <a:gd name="connsiteX1" fmla="*/ 74734 w 1841498"/>
                <a:gd name="connsiteY1" fmla="*/ 6263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6263 w 1841498"/>
                <a:gd name="connsiteY8" fmla="*/ 43420 h 1838792"/>
                <a:gd name="connsiteX0" fmla="*/ 6263 w 1841498"/>
                <a:gd name="connsiteY0" fmla="*/ 43420 h 1838792"/>
                <a:gd name="connsiteX1" fmla="*/ 74734 w 1841498"/>
                <a:gd name="connsiteY1" fmla="*/ 6263 h 1838792"/>
                <a:gd name="connsiteX2" fmla="*/ 1729185 w 1841498"/>
                <a:gd name="connsiteY2" fmla="*/ 0 h 1838792"/>
                <a:gd name="connsiteX3" fmla="*/ 1841498 w 1841498"/>
                <a:gd name="connsiteY3" fmla="*/ 112313 h 1838792"/>
                <a:gd name="connsiteX4" fmla="*/ 1841498 w 1841498"/>
                <a:gd name="connsiteY4" fmla="*/ 1726479 h 1838792"/>
                <a:gd name="connsiteX5" fmla="*/ 1729185 w 1841498"/>
                <a:gd name="connsiteY5" fmla="*/ 1838792 h 1838792"/>
                <a:gd name="connsiteX6" fmla="*/ 112313 w 1841498"/>
                <a:gd name="connsiteY6" fmla="*/ 1838792 h 1838792"/>
                <a:gd name="connsiteX7" fmla="*/ 0 w 1841498"/>
                <a:gd name="connsiteY7" fmla="*/ 1726479 h 1838792"/>
                <a:gd name="connsiteX8" fmla="*/ 6263 w 1841498"/>
                <a:gd name="connsiteY8" fmla="*/ 43420 h 1838792"/>
                <a:gd name="connsiteX0" fmla="*/ 59 w 1835294"/>
                <a:gd name="connsiteY0" fmla="*/ 43420 h 1877097"/>
                <a:gd name="connsiteX1" fmla="*/ 68530 w 1835294"/>
                <a:gd name="connsiteY1" fmla="*/ 6263 h 1877097"/>
                <a:gd name="connsiteX2" fmla="*/ 1722981 w 1835294"/>
                <a:gd name="connsiteY2" fmla="*/ 0 h 1877097"/>
                <a:gd name="connsiteX3" fmla="*/ 1835294 w 1835294"/>
                <a:gd name="connsiteY3" fmla="*/ 112313 h 1877097"/>
                <a:gd name="connsiteX4" fmla="*/ 1835294 w 1835294"/>
                <a:gd name="connsiteY4" fmla="*/ 1726479 h 1877097"/>
                <a:gd name="connsiteX5" fmla="*/ 1722981 w 1835294"/>
                <a:gd name="connsiteY5" fmla="*/ 1838792 h 1877097"/>
                <a:gd name="connsiteX6" fmla="*/ 106109 w 1835294"/>
                <a:gd name="connsiteY6" fmla="*/ 1838792 h 1877097"/>
                <a:gd name="connsiteX7" fmla="*/ 59 w 1835294"/>
                <a:gd name="connsiteY7" fmla="*/ 1826687 h 1877097"/>
                <a:gd name="connsiteX8" fmla="*/ 59 w 1835294"/>
                <a:gd name="connsiteY8" fmla="*/ 43420 h 1877097"/>
                <a:gd name="connsiteX0" fmla="*/ 5567 w 1840802"/>
                <a:gd name="connsiteY0" fmla="*/ 43420 h 1838792"/>
                <a:gd name="connsiteX1" fmla="*/ 74038 w 1840802"/>
                <a:gd name="connsiteY1" fmla="*/ 6263 h 1838792"/>
                <a:gd name="connsiteX2" fmla="*/ 1728489 w 1840802"/>
                <a:gd name="connsiteY2" fmla="*/ 0 h 1838792"/>
                <a:gd name="connsiteX3" fmla="*/ 1840802 w 1840802"/>
                <a:gd name="connsiteY3" fmla="*/ 112313 h 1838792"/>
                <a:gd name="connsiteX4" fmla="*/ 1840802 w 1840802"/>
                <a:gd name="connsiteY4" fmla="*/ 1726479 h 1838792"/>
                <a:gd name="connsiteX5" fmla="*/ 1728489 w 1840802"/>
                <a:gd name="connsiteY5" fmla="*/ 1838792 h 1838792"/>
                <a:gd name="connsiteX6" fmla="*/ 111617 w 1840802"/>
                <a:gd name="connsiteY6" fmla="*/ 1838792 h 1838792"/>
                <a:gd name="connsiteX7" fmla="*/ 5567 w 1840802"/>
                <a:gd name="connsiteY7" fmla="*/ 1826687 h 1838792"/>
                <a:gd name="connsiteX8" fmla="*/ 5567 w 1840802"/>
                <a:gd name="connsiteY8" fmla="*/ 43420 h 1838792"/>
                <a:gd name="connsiteX0" fmla="*/ 5567 w 1840802"/>
                <a:gd name="connsiteY0" fmla="*/ 43420 h 1838792"/>
                <a:gd name="connsiteX1" fmla="*/ 74038 w 1840802"/>
                <a:gd name="connsiteY1" fmla="*/ 6263 h 1838792"/>
                <a:gd name="connsiteX2" fmla="*/ 1728489 w 1840802"/>
                <a:gd name="connsiteY2" fmla="*/ 0 h 1838792"/>
                <a:gd name="connsiteX3" fmla="*/ 1840802 w 1840802"/>
                <a:gd name="connsiteY3" fmla="*/ 112313 h 1838792"/>
                <a:gd name="connsiteX4" fmla="*/ 1840802 w 1840802"/>
                <a:gd name="connsiteY4" fmla="*/ 1726479 h 1838792"/>
                <a:gd name="connsiteX5" fmla="*/ 1728489 w 1840802"/>
                <a:gd name="connsiteY5" fmla="*/ 1838792 h 1838792"/>
                <a:gd name="connsiteX6" fmla="*/ 111617 w 1840802"/>
                <a:gd name="connsiteY6" fmla="*/ 1838792 h 1838792"/>
                <a:gd name="connsiteX7" fmla="*/ 5567 w 1840802"/>
                <a:gd name="connsiteY7" fmla="*/ 1832950 h 1838792"/>
                <a:gd name="connsiteX8" fmla="*/ 5567 w 1840802"/>
                <a:gd name="connsiteY8" fmla="*/ 43420 h 1838792"/>
                <a:gd name="connsiteX0" fmla="*/ 5567 w 1840802"/>
                <a:gd name="connsiteY0" fmla="*/ 43420 h 1838792"/>
                <a:gd name="connsiteX1" fmla="*/ 55249 w 1840802"/>
                <a:gd name="connsiteY1" fmla="*/ 6263 h 1838792"/>
                <a:gd name="connsiteX2" fmla="*/ 1728489 w 1840802"/>
                <a:gd name="connsiteY2" fmla="*/ 0 h 1838792"/>
                <a:gd name="connsiteX3" fmla="*/ 1840802 w 1840802"/>
                <a:gd name="connsiteY3" fmla="*/ 112313 h 1838792"/>
                <a:gd name="connsiteX4" fmla="*/ 1840802 w 1840802"/>
                <a:gd name="connsiteY4" fmla="*/ 1726479 h 1838792"/>
                <a:gd name="connsiteX5" fmla="*/ 1728489 w 1840802"/>
                <a:gd name="connsiteY5" fmla="*/ 1838792 h 1838792"/>
                <a:gd name="connsiteX6" fmla="*/ 111617 w 1840802"/>
                <a:gd name="connsiteY6" fmla="*/ 1838792 h 1838792"/>
                <a:gd name="connsiteX7" fmla="*/ 5567 w 1840802"/>
                <a:gd name="connsiteY7" fmla="*/ 1832950 h 1838792"/>
                <a:gd name="connsiteX8" fmla="*/ 5567 w 1840802"/>
                <a:gd name="connsiteY8" fmla="*/ 43420 h 1838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40802" h="1838792">
                  <a:moveTo>
                    <a:pt x="5567" y="43420"/>
                  </a:moveTo>
                  <a:cubicBezTo>
                    <a:pt x="5567" y="-18609"/>
                    <a:pt x="-6780" y="6263"/>
                    <a:pt x="55249" y="6263"/>
                  </a:cubicBezTo>
                  <a:lnTo>
                    <a:pt x="1728489" y="0"/>
                  </a:lnTo>
                  <a:cubicBezTo>
                    <a:pt x="1790518" y="0"/>
                    <a:pt x="1840802" y="50284"/>
                    <a:pt x="1840802" y="112313"/>
                  </a:cubicBezTo>
                  <a:lnTo>
                    <a:pt x="1840802" y="1726479"/>
                  </a:lnTo>
                  <a:cubicBezTo>
                    <a:pt x="1840802" y="1788508"/>
                    <a:pt x="1790518" y="1838792"/>
                    <a:pt x="1728489" y="1838792"/>
                  </a:cubicBezTo>
                  <a:lnTo>
                    <a:pt x="111617" y="1838792"/>
                  </a:lnTo>
                  <a:cubicBezTo>
                    <a:pt x="-516" y="1838792"/>
                    <a:pt x="18093" y="1838612"/>
                    <a:pt x="5567" y="1832950"/>
                  </a:cubicBezTo>
                  <a:cubicBezTo>
                    <a:pt x="-6959" y="1827288"/>
                    <a:pt x="5567" y="637842"/>
                    <a:pt x="5567" y="43420"/>
                  </a:cubicBezTo>
                  <a:close/>
                </a:path>
              </a:pathLst>
            </a:custGeom>
            <a:blipFill>
              <a:blip r:embed="rId5"/>
              <a:srcRect/>
              <a:stretch>
                <a:fillRect l="-50200" r="-502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grpSp>
      <p:sp>
        <p:nvSpPr>
          <p:cNvPr id="26" name="TextBox 25">
            <a:extLst>
              <a:ext uri="{FF2B5EF4-FFF2-40B4-BE49-F238E27FC236}">
                <a16:creationId xmlns:a16="http://schemas.microsoft.com/office/drawing/2014/main" id="{119C436A-3D83-2383-CD1D-BAA6BED738DB}"/>
              </a:ext>
            </a:extLst>
          </p:cNvPr>
          <p:cNvSpPr txBox="1"/>
          <p:nvPr userDrawn="1"/>
        </p:nvSpPr>
        <p:spPr>
          <a:xfrm>
            <a:off x="609600" y="1284790"/>
            <a:ext cx="4101296" cy="338554"/>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2 column outlined boxes with imagery</a:t>
            </a:r>
          </a:p>
        </p:txBody>
      </p:sp>
      <p:sp>
        <p:nvSpPr>
          <p:cNvPr id="2" name="Title 1">
            <a:extLst>
              <a:ext uri="{FF2B5EF4-FFF2-40B4-BE49-F238E27FC236}">
                <a16:creationId xmlns:a16="http://schemas.microsoft.com/office/drawing/2014/main" id="{BFFC6F03-7179-8FA0-C981-FEF1469C532B}"/>
              </a:ext>
            </a:extLst>
          </p:cNvPr>
          <p:cNvSpPr>
            <a:spLocks noGrp="1"/>
          </p:cNvSpPr>
          <p:nvPr>
            <p:ph type="title" hasCustomPrompt="1"/>
          </p:nvPr>
        </p:nvSpPr>
        <p:spPr/>
        <p:txBody>
          <a:bodyPr>
            <a:noAutofit/>
          </a:bodyPr>
          <a:lstStyle>
            <a:lvl1pPr>
              <a:defRPr sz="2000"/>
            </a:lvl1pPr>
          </a:lstStyle>
          <a:p>
            <a:r>
              <a:rPr lang="en-US" dirty="0"/>
              <a:t>This is not a master layout – Go to master layout and copy these elements as needed</a:t>
            </a:r>
          </a:p>
        </p:txBody>
      </p:sp>
    </p:spTree>
    <p:extLst>
      <p:ext uri="{BB962C8B-B14F-4D97-AF65-F5344CB8AC3E}">
        <p14:creationId xmlns:p14="http://schemas.microsoft.com/office/powerpoint/2010/main" val="2553883571"/>
      </p:ext>
    </p:extLst>
  </p:cSld>
  <p:clrMapOvr>
    <a:masterClrMapping/>
  </p:clrMapOvr>
  <p:transition spd="med"/>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10_Title &amp; Bullets">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7C593CF7-D169-49EA-C91F-6CBE013701AF}"/>
              </a:ext>
            </a:extLst>
          </p:cNvPr>
          <p:cNvGrpSpPr/>
          <p:nvPr userDrawn="1"/>
        </p:nvGrpSpPr>
        <p:grpSpPr>
          <a:xfrm>
            <a:off x="609600" y="1724025"/>
            <a:ext cx="10972800" cy="4457468"/>
            <a:chOff x="609600" y="1295400"/>
            <a:chExt cx="10972800" cy="4457468"/>
          </a:xfrm>
        </p:grpSpPr>
        <p:cxnSp>
          <p:nvCxnSpPr>
            <p:cNvPr id="6" name="Straight Connector 5">
              <a:extLst>
                <a:ext uri="{FF2B5EF4-FFF2-40B4-BE49-F238E27FC236}">
                  <a16:creationId xmlns:a16="http://schemas.microsoft.com/office/drawing/2014/main" id="{579CABF3-9E4C-565A-C0E5-9F09ECDF8822}"/>
                </a:ext>
              </a:extLst>
            </p:cNvPr>
            <p:cNvCxnSpPr>
              <a:cxnSpLocks/>
            </p:cNvCxnSpPr>
            <p:nvPr/>
          </p:nvCxnSpPr>
          <p:spPr>
            <a:xfrm>
              <a:off x="1219200" y="3016062"/>
              <a:ext cx="9405015" cy="0"/>
            </a:xfrm>
            <a:prstGeom prst="line">
              <a:avLst/>
            </a:prstGeom>
            <a:ln w="19050">
              <a:solidFill>
                <a:schemeClr val="accent1"/>
              </a:solidFill>
              <a:headEnd type="none" w="med" len="med"/>
              <a:tailEnd type="triangle" w="lg" len="med"/>
            </a:ln>
          </p:spPr>
          <p:style>
            <a:lnRef idx="1">
              <a:schemeClr val="accent1"/>
            </a:lnRef>
            <a:fillRef idx="0">
              <a:schemeClr val="accent1"/>
            </a:fillRef>
            <a:effectRef idx="0">
              <a:schemeClr val="accent1"/>
            </a:effectRef>
            <a:fontRef idx="minor">
              <a:schemeClr val="tx1"/>
            </a:fontRef>
          </p:style>
        </p:cxnSp>
        <p:sp>
          <p:nvSpPr>
            <p:cNvPr id="7" name="Google Shape;119;p31">
              <a:extLst>
                <a:ext uri="{FF2B5EF4-FFF2-40B4-BE49-F238E27FC236}">
                  <a16:creationId xmlns:a16="http://schemas.microsoft.com/office/drawing/2014/main" id="{BD6DD011-4A21-B9BA-775A-C896D33840F0}"/>
                </a:ext>
              </a:extLst>
            </p:cNvPr>
            <p:cNvSpPr/>
            <p:nvPr/>
          </p:nvSpPr>
          <p:spPr>
            <a:xfrm>
              <a:off x="609600" y="1295400"/>
              <a:ext cx="10972800" cy="4457468"/>
            </a:xfrm>
            <a:prstGeom prst="roundRect">
              <a:avLst>
                <a:gd name="adj" fmla="val 1970"/>
              </a:avLst>
            </a:prstGeom>
            <a:solidFill>
              <a:srgbClr val="CFDEE5">
                <a:alpha val="49804"/>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dirty="0">
                <a:solidFill>
                  <a:schemeClr val="lt1"/>
                </a:solidFill>
                <a:latin typeface="Arial"/>
                <a:ea typeface="Arial"/>
                <a:cs typeface="Arial"/>
                <a:sym typeface="Arial"/>
              </a:endParaRPr>
            </a:p>
          </p:txBody>
        </p:sp>
        <p:sp>
          <p:nvSpPr>
            <p:cNvPr id="17" name="Oval 16">
              <a:extLst>
                <a:ext uri="{FF2B5EF4-FFF2-40B4-BE49-F238E27FC236}">
                  <a16:creationId xmlns:a16="http://schemas.microsoft.com/office/drawing/2014/main" id="{23486D0D-C707-C976-0CA4-A18202AEA539}"/>
                </a:ext>
              </a:extLst>
            </p:cNvPr>
            <p:cNvSpPr/>
            <p:nvPr/>
          </p:nvSpPr>
          <p:spPr>
            <a:xfrm>
              <a:off x="1058146" y="2895385"/>
              <a:ext cx="241353" cy="241353"/>
            </a:xfrm>
            <a:prstGeom prst="ellipse">
              <a:avLst/>
            </a:pr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18" name="Oval 17">
              <a:extLst>
                <a:ext uri="{FF2B5EF4-FFF2-40B4-BE49-F238E27FC236}">
                  <a16:creationId xmlns:a16="http://schemas.microsoft.com/office/drawing/2014/main" id="{76C1AC55-A1E6-B00A-3D4A-A5333DE2F05E}"/>
                </a:ext>
              </a:extLst>
            </p:cNvPr>
            <p:cNvSpPr/>
            <p:nvPr/>
          </p:nvSpPr>
          <p:spPr>
            <a:xfrm>
              <a:off x="3023512" y="2895385"/>
              <a:ext cx="241353" cy="241353"/>
            </a:xfrm>
            <a:prstGeom prst="ellipse">
              <a:avLst/>
            </a:pr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19" name="Oval 18">
              <a:extLst>
                <a:ext uri="{FF2B5EF4-FFF2-40B4-BE49-F238E27FC236}">
                  <a16:creationId xmlns:a16="http://schemas.microsoft.com/office/drawing/2014/main" id="{18AF3CBE-D709-80A3-FBA9-AB9F05E65D42}"/>
                </a:ext>
              </a:extLst>
            </p:cNvPr>
            <p:cNvSpPr/>
            <p:nvPr/>
          </p:nvSpPr>
          <p:spPr>
            <a:xfrm>
              <a:off x="4977003" y="2895385"/>
              <a:ext cx="241353" cy="241353"/>
            </a:xfrm>
            <a:prstGeom prst="ellipse">
              <a:avLst/>
            </a:pr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20" name="Oval 19">
              <a:extLst>
                <a:ext uri="{FF2B5EF4-FFF2-40B4-BE49-F238E27FC236}">
                  <a16:creationId xmlns:a16="http://schemas.microsoft.com/office/drawing/2014/main" id="{4BFB01AC-AC4E-0272-DA9E-277285FC9FCE}"/>
                </a:ext>
              </a:extLst>
            </p:cNvPr>
            <p:cNvSpPr/>
            <p:nvPr/>
          </p:nvSpPr>
          <p:spPr>
            <a:xfrm>
              <a:off x="7013621" y="2895385"/>
              <a:ext cx="241353" cy="241353"/>
            </a:xfrm>
            <a:prstGeom prst="ellipse">
              <a:avLst/>
            </a:pr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21" name="Oval 20">
              <a:extLst>
                <a:ext uri="{FF2B5EF4-FFF2-40B4-BE49-F238E27FC236}">
                  <a16:creationId xmlns:a16="http://schemas.microsoft.com/office/drawing/2014/main" id="{D783B97A-6FE6-D27F-84EC-AB12E6FF3B1B}"/>
                </a:ext>
              </a:extLst>
            </p:cNvPr>
            <p:cNvSpPr/>
            <p:nvPr/>
          </p:nvSpPr>
          <p:spPr>
            <a:xfrm>
              <a:off x="8973050" y="2895385"/>
              <a:ext cx="241353" cy="241353"/>
            </a:xfrm>
            <a:prstGeom prst="ellipse">
              <a:avLst/>
            </a:pr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grpSp>
      <p:sp>
        <p:nvSpPr>
          <p:cNvPr id="22" name="TextBox 21">
            <a:extLst>
              <a:ext uri="{FF2B5EF4-FFF2-40B4-BE49-F238E27FC236}">
                <a16:creationId xmlns:a16="http://schemas.microsoft.com/office/drawing/2014/main" id="{29A3F993-D7D7-58A7-8C7E-A0314204DF33}"/>
              </a:ext>
            </a:extLst>
          </p:cNvPr>
          <p:cNvSpPr txBox="1"/>
          <p:nvPr userDrawn="1"/>
        </p:nvSpPr>
        <p:spPr>
          <a:xfrm>
            <a:off x="609600" y="1284790"/>
            <a:ext cx="4101296" cy="338554"/>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Large cool grey (tint) colored box</a:t>
            </a:r>
          </a:p>
        </p:txBody>
      </p:sp>
      <p:sp>
        <p:nvSpPr>
          <p:cNvPr id="2" name="Title 1">
            <a:extLst>
              <a:ext uri="{FF2B5EF4-FFF2-40B4-BE49-F238E27FC236}">
                <a16:creationId xmlns:a16="http://schemas.microsoft.com/office/drawing/2014/main" id="{532F32C2-C241-9E7D-7D81-2B7B49688CE2}"/>
              </a:ext>
            </a:extLst>
          </p:cNvPr>
          <p:cNvSpPr>
            <a:spLocks noGrp="1"/>
          </p:cNvSpPr>
          <p:nvPr>
            <p:ph type="title" hasCustomPrompt="1"/>
          </p:nvPr>
        </p:nvSpPr>
        <p:spPr/>
        <p:txBody>
          <a:bodyPr>
            <a:noAutofit/>
          </a:bodyPr>
          <a:lstStyle>
            <a:lvl1pPr>
              <a:defRPr sz="2000"/>
            </a:lvl1pPr>
          </a:lstStyle>
          <a:p>
            <a:r>
              <a:rPr lang="en-US" dirty="0"/>
              <a:t>This is not a master layout – Go to master layout and copy these elements as needed</a:t>
            </a:r>
          </a:p>
        </p:txBody>
      </p:sp>
    </p:spTree>
    <p:extLst>
      <p:ext uri="{BB962C8B-B14F-4D97-AF65-F5344CB8AC3E}">
        <p14:creationId xmlns:p14="http://schemas.microsoft.com/office/powerpoint/2010/main" val="3922328829"/>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735480F-7577-0345-A6C0-390BEB194D26}"/>
              </a:ext>
            </a:extLst>
          </p:cNvPr>
          <p:cNvSpPr>
            <a:spLocks noGrp="1"/>
          </p:cNvSpPr>
          <p:nvPr>
            <p:ph type="title" hasCustomPrompt="1"/>
          </p:nvPr>
        </p:nvSpPr>
        <p:spPr>
          <a:xfrm>
            <a:off x="609600" y="495300"/>
            <a:ext cx="10829365" cy="647700"/>
          </a:xfrm>
        </p:spPr>
        <p:txBody>
          <a:bodyPr anchor="t" anchorCtr="0">
            <a:noAutofit/>
          </a:bodyPr>
          <a:lstStyle>
            <a:lvl1pPr>
              <a:defRPr sz="3600" b="0" i="0" spc="0" baseline="0">
                <a:latin typeface="Times New Roman" panose="02020603050405020304" pitchFamily="18" charset="0"/>
                <a:cs typeface="Times New Roman" panose="02020603050405020304" pitchFamily="18" charset="0"/>
              </a:defRPr>
            </a:lvl1pPr>
          </a:lstStyle>
          <a:p>
            <a:r>
              <a:rPr lang="en-US" dirty="0"/>
              <a:t>Add agenda header text here</a:t>
            </a:r>
          </a:p>
        </p:txBody>
      </p:sp>
      <p:sp>
        <p:nvSpPr>
          <p:cNvPr id="3" name="Slide Number Placeholder 2">
            <a:extLst>
              <a:ext uri="{FF2B5EF4-FFF2-40B4-BE49-F238E27FC236}">
                <a16:creationId xmlns:a16="http://schemas.microsoft.com/office/drawing/2014/main" id="{D6395E53-95C5-DB49-B6E6-71E0C80887BF}"/>
              </a:ext>
            </a:extLst>
          </p:cNvP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a:p>
        </p:txBody>
      </p:sp>
      <p:sp>
        <p:nvSpPr>
          <p:cNvPr id="20" name="Content Placeholder 19">
            <a:extLst>
              <a:ext uri="{FF2B5EF4-FFF2-40B4-BE49-F238E27FC236}">
                <a16:creationId xmlns:a16="http://schemas.microsoft.com/office/drawing/2014/main" id="{87DFDEBC-0E86-264D-A159-6ED2BACAD51B}"/>
              </a:ext>
            </a:extLst>
          </p:cNvPr>
          <p:cNvSpPr>
            <a:spLocks noGrp="1"/>
          </p:cNvSpPr>
          <p:nvPr>
            <p:ph sz="quarter" idx="12" hasCustomPrompt="1"/>
          </p:nvPr>
        </p:nvSpPr>
        <p:spPr>
          <a:xfrm>
            <a:off x="615950" y="1524000"/>
            <a:ext cx="11118850" cy="4572000"/>
          </a:xfrm>
        </p:spPr>
        <p:txBody>
          <a:bodyPr/>
          <a:lstStyle>
            <a:lvl1pPr marL="457200" indent="-457200">
              <a:buClr>
                <a:schemeClr val="accent1"/>
              </a:buClr>
              <a:buFont typeface="+mj-lt"/>
              <a:buAutoNum type="arabicPeriod"/>
              <a:defRPr b="1"/>
            </a:lvl1pPr>
            <a:lvl2pPr marL="457200" indent="-447675">
              <a:buNone/>
              <a:tabLst/>
              <a:defRPr u="sng" baseline="0">
                <a:uFill>
                  <a:solidFill>
                    <a:schemeClr val="accent1"/>
                  </a:solidFill>
                </a:uFill>
              </a:defRPr>
            </a:lvl2pPr>
          </a:lstStyle>
          <a:p>
            <a:pPr lvl="0"/>
            <a:r>
              <a:rPr lang="en-US"/>
              <a:t>Agenda Item Number and description</a:t>
            </a:r>
          </a:p>
        </p:txBody>
      </p:sp>
      <p:pic>
        <p:nvPicPr>
          <p:cNvPr id="30" name="Picture 29" descr="Shape&#10;&#10;Description automatically generated with medium confidence">
            <a:extLst>
              <a:ext uri="{FF2B5EF4-FFF2-40B4-BE49-F238E27FC236}">
                <a16:creationId xmlns:a16="http://schemas.microsoft.com/office/drawing/2014/main" id="{3DEF6095-4DA4-5D45-B668-1E7010DD8F98}"/>
              </a:ext>
            </a:extLst>
          </p:cNvPr>
          <p:cNvPicPr>
            <a:picLocks noChangeAspect="1"/>
          </p:cNvPicPr>
          <p:nvPr userDrawn="1"/>
        </p:nvPicPr>
        <p:blipFill>
          <a:blip r:embed="rId2"/>
          <a:stretch>
            <a:fillRect/>
          </a:stretch>
        </p:blipFill>
        <p:spPr>
          <a:xfrm>
            <a:off x="609600" y="6406415"/>
            <a:ext cx="990600" cy="146755"/>
          </a:xfrm>
          <a:prstGeom prst="rect">
            <a:avLst/>
          </a:prstGeom>
        </p:spPr>
      </p:pic>
      <p:sp>
        <p:nvSpPr>
          <p:cNvPr id="6" name="Rectangle 5">
            <a:extLst>
              <a:ext uri="{FF2B5EF4-FFF2-40B4-BE49-F238E27FC236}">
                <a16:creationId xmlns:a16="http://schemas.microsoft.com/office/drawing/2014/main" id="{B8E878C5-9518-954A-BDD3-634766D4B2AC}"/>
              </a:ext>
            </a:extLst>
          </p:cNvPr>
          <p:cNvSpPr/>
          <p:nvPr userDrawn="1"/>
        </p:nvSpPr>
        <p:spPr>
          <a:xfrm>
            <a:off x="0" y="0"/>
            <a:ext cx="12191999" cy="185738"/>
          </a:xfrm>
          <a:prstGeom prst="rect">
            <a:avLst/>
          </a:prstGeom>
          <a:gradFill flip="none" rotWithShape="1">
            <a:gsLst>
              <a:gs pos="3000">
                <a:schemeClr val="accent1"/>
              </a:gs>
              <a:gs pos="100000">
                <a:schemeClr val="accent2"/>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7" name="Rectangle 6">
            <a:extLst>
              <a:ext uri="{FF2B5EF4-FFF2-40B4-BE49-F238E27FC236}">
                <a16:creationId xmlns:a16="http://schemas.microsoft.com/office/drawing/2014/main" id="{0CEBF2ED-BD28-6947-89EE-80FE55F1E968}"/>
              </a:ext>
            </a:extLst>
          </p:cNvPr>
          <p:cNvSpPr/>
          <p:nvPr userDrawn="1"/>
        </p:nvSpPr>
        <p:spPr>
          <a:xfrm>
            <a:off x="0" y="495300"/>
            <a:ext cx="100584" cy="76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Tree>
    <p:extLst>
      <p:ext uri="{BB962C8B-B14F-4D97-AF65-F5344CB8AC3E}">
        <p14:creationId xmlns:p14="http://schemas.microsoft.com/office/powerpoint/2010/main" val="566600280"/>
      </p:ext>
    </p:extLst>
  </p:cSld>
  <p:clrMapOvr>
    <a:masterClrMapping/>
  </p:clrMapOvr>
  <p:extLst>
    <p:ext uri="{DCECCB84-F9BA-43D5-87BE-67443E8EF086}">
      <p15:sldGuideLst xmlns:p15="http://schemas.microsoft.com/office/powerpoint/2012/main">
        <p15:guide id="2" orient="horz" pos="2160">
          <p15:clr>
            <a:srgbClr val="FBAE40"/>
          </p15:clr>
        </p15:guide>
        <p15:guide id="4" orient="horz" pos="792">
          <p15:clr>
            <a:srgbClr val="FBAE40"/>
          </p15:clr>
        </p15:guide>
        <p15:guide id="5" orient="horz" pos="4032">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11_Title &amp; Bullets">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73A801E-8046-4229-E51F-E748CAC2887F}"/>
              </a:ext>
            </a:extLst>
          </p:cNvPr>
          <p:cNvGrpSpPr/>
          <p:nvPr userDrawn="1"/>
        </p:nvGrpSpPr>
        <p:grpSpPr>
          <a:xfrm>
            <a:off x="609600" y="2048978"/>
            <a:ext cx="10984854" cy="3672064"/>
            <a:chOff x="609600" y="1524000"/>
            <a:chExt cx="10984854" cy="3672064"/>
          </a:xfrm>
        </p:grpSpPr>
        <p:sp>
          <p:nvSpPr>
            <p:cNvPr id="3" name="Google Shape;119;p31">
              <a:extLst>
                <a:ext uri="{FF2B5EF4-FFF2-40B4-BE49-F238E27FC236}">
                  <a16:creationId xmlns:a16="http://schemas.microsoft.com/office/drawing/2014/main" id="{63813EF3-C3F7-3D90-7F60-1D46C6E350CE}"/>
                </a:ext>
              </a:extLst>
            </p:cNvPr>
            <p:cNvSpPr/>
            <p:nvPr/>
          </p:nvSpPr>
          <p:spPr>
            <a:xfrm>
              <a:off x="609600" y="1524000"/>
              <a:ext cx="2447803" cy="3672064"/>
            </a:xfrm>
            <a:prstGeom prst="roundRect">
              <a:avLst>
                <a:gd name="adj" fmla="val 3163"/>
              </a:avLst>
            </a:prstGeom>
            <a:solidFill>
              <a:schemeClr val="bg2">
                <a:alpha val="5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dirty="0">
                <a:solidFill>
                  <a:schemeClr val="lt1"/>
                </a:solidFill>
                <a:latin typeface="Arial"/>
                <a:ea typeface="Arial"/>
                <a:cs typeface="Arial"/>
                <a:sym typeface="Arial"/>
              </a:endParaRPr>
            </a:p>
          </p:txBody>
        </p:sp>
        <p:sp>
          <p:nvSpPr>
            <p:cNvPr id="4" name="Google Shape;119;p31">
              <a:extLst>
                <a:ext uri="{FF2B5EF4-FFF2-40B4-BE49-F238E27FC236}">
                  <a16:creationId xmlns:a16="http://schemas.microsoft.com/office/drawing/2014/main" id="{13BBF9AB-FED5-2BFE-F00F-6C253CD27D85}"/>
                </a:ext>
              </a:extLst>
            </p:cNvPr>
            <p:cNvSpPr/>
            <p:nvPr/>
          </p:nvSpPr>
          <p:spPr>
            <a:xfrm>
              <a:off x="3441890" y="1524000"/>
              <a:ext cx="2447803" cy="3672064"/>
            </a:xfrm>
            <a:prstGeom prst="roundRect">
              <a:avLst>
                <a:gd name="adj" fmla="val 3163"/>
              </a:avLst>
            </a:prstGeom>
            <a:solidFill>
              <a:schemeClr val="bg2">
                <a:alpha val="5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dirty="0">
                <a:solidFill>
                  <a:schemeClr val="lt1"/>
                </a:solidFill>
                <a:latin typeface="Arial"/>
                <a:ea typeface="Arial"/>
                <a:cs typeface="Arial"/>
                <a:sym typeface="Arial"/>
              </a:endParaRPr>
            </a:p>
          </p:txBody>
        </p:sp>
        <p:sp>
          <p:nvSpPr>
            <p:cNvPr id="8" name="Google Shape;119;p31">
              <a:extLst>
                <a:ext uri="{FF2B5EF4-FFF2-40B4-BE49-F238E27FC236}">
                  <a16:creationId xmlns:a16="http://schemas.microsoft.com/office/drawing/2014/main" id="{87B633BA-AF94-201F-0B15-C5A954FB5C41}"/>
                </a:ext>
              </a:extLst>
            </p:cNvPr>
            <p:cNvSpPr/>
            <p:nvPr/>
          </p:nvSpPr>
          <p:spPr>
            <a:xfrm>
              <a:off x="6279586" y="1524000"/>
              <a:ext cx="2447803" cy="3672064"/>
            </a:xfrm>
            <a:prstGeom prst="roundRect">
              <a:avLst>
                <a:gd name="adj" fmla="val 3163"/>
              </a:avLst>
            </a:prstGeom>
            <a:solidFill>
              <a:schemeClr val="bg2">
                <a:alpha val="5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dirty="0">
                <a:solidFill>
                  <a:schemeClr val="lt1"/>
                </a:solidFill>
                <a:latin typeface="Arial"/>
                <a:ea typeface="Arial"/>
                <a:cs typeface="Arial"/>
                <a:sym typeface="Arial"/>
              </a:endParaRPr>
            </a:p>
          </p:txBody>
        </p:sp>
        <p:sp>
          <p:nvSpPr>
            <p:cNvPr id="9" name="Google Shape;119;p31">
              <a:extLst>
                <a:ext uri="{FF2B5EF4-FFF2-40B4-BE49-F238E27FC236}">
                  <a16:creationId xmlns:a16="http://schemas.microsoft.com/office/drawing/2014/main" id="{32A64B75-BBD3-635D-9879-A0BD1BB2828B}"/>
                </a:ext>
              </a:extLst>
            </p:cNvPr>
            <p:cNvSpPr/>
            <p:nvPr/>
          </p:nvSpPr>
          <p:spPr>
            <a:xfrm>
              <a:off x="9146651" y="1524000"/>
              <a:ext cx="2447803" cy="3672064"/>
            </a:xfrm>
            <a:prstGeom prst="roundRect">
              <a:avLst>
                <a:gd name="adj" fmla="val 3163"/>
              </a:avLst>
            </a:prstGeom>
            <a:solidFill>
              <a:schemeClr val="bg2">
                <a:alpha val="5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dirty="0">
                <a:solidFill>
                  <a:schemeClr val="lt1"/>
                </a:solidFill>
                <a:latin typeface="Arial"/>
                <a:ea typeface="Arial"/>
                <a:cs typeface="Arial"/>
                <a:sym typeface="Arial"/>
              </a:endParaRPr>
            </a:p>
          </p:txBody>
        </p:sp>
      </p:grpSp>
      <p:sp>
        <p:nvSpPr>
          <p:cNvPr id="5" name="TextBox 4">
            <a:extLst>
              <a:ext uri="{FF2B5EF4-FFF2-40B4-BE49-F238E27FC236}">
                <a16:creationId xmlns:a16="http://schemas.microsoft.com/office/drawing/2014/main" id="{412C5BD4-7391-0E89-82AD-B53FE5106968}"/>
              </a:ext>
            </a:extLst>
          </p:cNvPr>
          <p:cNvSpPr txBox="1"/>
          <p:nvPr userDrawn="1"/>
        </p:nvSpPr>
        <p:spPr>
          <a:xfrm>
            <a:off x="609600" y="1284790"/>
            <a:ext cx="4101296" cy="338554"/>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4 Column cool grey (tint) colored boxes</a:t>
            </a:r>
          </a:p>
        </p:txBody>
      </p:sp>
      <p:sp>
        <p:nvSpPr>
          <p:cNvPr id="6" name="Title 5">
            <a:extLst>
              <a:ext uri="{FF2B5EF4-FFF2-40B4-BE49-F238E27FC236}">
                <a16:creationId xmlns:a16="http://schemas.microsoft.com/office/drawing/2014/main" id="{504C3F18-AC61-B0A6-046F-AF2208448297}"/>
              </a:ext>
            </a:extLst>
          </p:cNvPr>
          <p:cNvSpPr>
            <a:spLocks noGrp="1"/>
          </p:cNvSpPr>
          <p:nvPr>
            <p:ph type="title" hasCustomPrompt="1"/>
          </p:nvPr>
        </p:nvSpPr>
        <p:spPr/>
        <p:txBody>
          <a:bodyPr>
            <a:noAutofit/>
          </a:bodyPr>
          <a:lstStyle>
            <a:lvl1pPr>
              <a:defRPr sz="2000"/>
            </a:lvl1pPr>
          </a:lstStyle>
          <a:p>
            <a:r>
              <a:rPr lang="en-US" dirty="0"/>
              <a:t>This is not a master layout – Go to master layout and copy these elements as needed</a:t>
            </a:r>
          </a:p>
        </p:txBody>
      </p:sp>
    </p:spTree>
    <p:extLst>
      <p:ext uri="{BB962C8B-B14F-4D97-AF65-F5344CB8AC3E}">
        <p14:creationId xmlns:p14="http://schemas.microsoft.com/office/powerpoint/2010/main" val="3381003898"/>
      </p:ext>
    </p:extLst>
  </p:cSld>
  <p:clrMapOvr>
    <a:masterClrMapping/>
  </p:clrMapOvr>
  <p:transition spd="med"/>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12_Title &amp; Bullets">
    <p:spTree>
      <p:nvGrpSpPr>
        <p:cNvPr id="1" name=""/>
        <p:cNvGrpSpPr/>
        <p:nvPr/>
      </p:nvGrpSpPr>
      <p:grpSpPr>
        <a:xfrm>
          <a:off x="0" y="0"/>
          <a:ext cx="0" cy="0"/>
          <a:chOff x="0" y="0"/>
          <a:chExt cx="0" cy="0"/>
        </a:xfrm>
      </p:grpSpPr>
      <p:sp>
        <p:nvSpPr>
          <p:cNvPr id="5" name="Google Shape;119;p31">
            <a:extLst>
              <a:ext uri="{FF2B5EF4-FFF2-40B4-BE49-F238E27FC236}">
                <a16:creationId xmlns:a16="http://schemas.microsoft.com/office/drawing/2014/main" id="{0860525A-51A8-19B3-609B-A393D49ED36E}"/>
              </a:ext>
            </a:extLst>
          </p:cNvPr>
          <p:cNvSpPr/>
          <p:nvPr userDrawn="1"/>
        </p:nvSpPr>
        <p:spPr>
          <a:xfrm>
            <a:off x="2583306" y="1965768"/>
            <a:ext cx="2015140" cy="1843264"/>
          </a:xfrm>
          <a:prstGeom prst="roundRect">
            <a:avLst>
              <a:gd name="adj" fmla="val 3163"/>
            </a:avLst>
          </a:prstGeom>
          <a:solidFill>
            <a:schemeClr val="bg2">
              <a:alpha val="5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dirty="0">
              <a:solidFill>
                <a:schemeClr val="lt1"/>
              </a:solidFill>
              <a:latin typeface="Arial"/>
              <a:ea typeface="Arial"/>
              <a:cs typeface="Arial"/>
              <a:sym typeface="Arial"/>
            </a:endParaRPr>
          </a:p>
        </p:txBody>
      </p:sp>
      <p:sp>
        <p:nvSpPr>
          <p:cNvPr id="6" name="Google Shape;119;p31">
            <a:extLst>
              <a:ext uri="{FF2B5EF4-FFF2-40B4-BE49-F238E27FC236}">
                <a16:creationId xmlns:a16="http://schemas.microsoft.com/office/drawing/2014/main" id="{A5C98C8F-73A3-60FF-4F7A-43D39C4C5015}"/>
              </a:ext>
            </a:extLst>
          </p:cNvPr>
          <p:cNvSpPr/>
          <p:nvPr userDrawn="1"/>
        </p:nvSpPr>
        <p:spPr>
          <a:xfrm>
            <a:off x="4908909" y="1965768"/>
            <a:ext cx="2015140" cy="1843264"/>
          </a:xfrm>
          <a:prstGeom prst="roundRect">
            <a:avLst>
              <a:gd name="adj" fmla="val 3163"/>
            </a:avLst>
          </a:prstGeom>
          <a:solidFill>
            <a:schemeClr val="bg2">
              <a:alpha val="5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dirty="0">
              <a:solidFill>
                <a:schemeClr val="lt1"/>
              </a:solidFill>
              <a:latin typeface="Arial"/>
              <a:ea typeface="Arial"/>
              <a:cs typeface="Arial"/>
              <a:sym typeface="Arial"/>
            </a:endParaRPr>
          </a:p>
        </p:txBody>
      </p:sp>
      <p:sp>
        <p:nvSpPr>
          <p:cNvPr id="7" name="Google Shape;119;p31">
            <a:extLst>
              <a:ext uri="{FF2B5EF4-FFF2-40B4-BE49-F238E27FC236}">
                <a16:creationId xmlns:a16="http://schemas.microsoft.com/office/drawing/2014/main" id="{C93025C1-5EC4-DF99-D0E5-26BB6E46223C}"/>
              </a:ext>
            </a:extLst>
          </p:cNvPr>
          <p:cNvSpPr/>
          <p:nvPr userDrawn="1"/>
        </p:nvSpPr>
        <p:spPr>
          <a:xfrm>
            <a:off x="7234512" y="1965768"/>
            <a:ext cx="2015140" cy="1843264"/>
          </a:xfrm>
          <a:prstGeom prst="roundRect">
            <a:avLst>
              <a:gd name="adj" fmla="val 3163"/>
            </a:avLst>
          </a:prstGeom>
          <a:solidFill>
            <a:schemeClr val="bg2">
              <a:alpha val="5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dirty="0">
              <a:solidFill>
                <a:schemeClr val="lt1"/>
              </a:solidFill>
              <a:latin typeface="Arial"/>
              <a:ea typeface="Arial"/>
              <a:cs typeface="Arial"/>
              <a:sym typeface="Arial"/>
            </a:endParaRPr>
          </a:p>
        </p:txBody>
      </p:sp>
      <p:sp>
        <p:nvSpPr>
          <p:cNvPr id="10" name="Google Shape;119;p31">
            <a:extLst>
              <a:ext uri="{FF2B5EF4-FFF2-40B4-BE49-F238E27FC236}">
                <a16:creationId xmlns:a16="http://schemas.microsoft.com/office/drawing/2014/main" id="{034A2FD1-0744-1A5F-0257-45E4F79AE3DB}"/>
              </a:ext>
            </a:extLst>
          </p:cNvPr>
          <p:cNvSpPr/>
          <p:nvPr userDrawn="1"/>
        </p:nvSpPr>
        <p:spPr>
          <a:xfrm>
            <a:off x="9560115" y="1965768"/>
            <a:ext cx="2015140" cy="1843264"/>
          </a:xfrm>
          <a:prstGeom prst="roundRect">
            <a:avLst>
              <a:gd name="adj" fmla="val 3163"/>
            </a:avLst>
          </a:prstGeom>
          <a:solidFill>
            <a:schemeClr val="bg2">
              <a:alpha val="5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dirty="0">
              <a:solidFill>
                <a:schemeClr val="lt1"/>
              </a:solidFill>
              <a:latin typeface="Arial"/>
              <a:ea typeface="Arial"/>
              <a:cs typeface="Arial"/>
              <a:sym typeface="Arial"/>
            </a:endParaRPr>
          </a:p>
        </p:txBody>
      </p:sp>
      <p:sp>
        <p:nvSpPr>
          <p:cNvPr id="11" name="Google Shape;119;p31">
            <a:extLst>
              <a:ext uri="{FF2B5EF4-FFF2-40B4-BE49-F238E27FC236}">
                <a16:creationId xmlns:a16="http://schemas.microsoft.com/office/drawing/2014/main" id="{33626C83-138B-7A2E-1E88-04865ACD4483}"/>
              </a:ext>
            </a:extLst>
          </p:cNvPr>
          <p:cNvSpPr/>
          <p:nvPr userDrawn="1"/>
        </p:nvSpPr>
        <p:spPr>
          <a:xfrm>
            <a:off x="2583306" y="4019810"/>
            <a:ext cx="2015140" cy="1843264"/>
          </a:xfrm>
          <a:prstGeom prst="roundRect">
            <a:avLst>
              <a:gd name="adj" fmla="val 3163"/>
            </a:avLst>
          </a:prstGeom>
          <a:solidFill>
            <a:schemeClr val="bg2">
              <a:alpha val="5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dirty="0">
              <a:solidFill>
                <a:schemeClr val="lt1"/>
              </a:solidFill>
              <a:latin typeface="Arial"/>
              <a:ea typeface="Arial"/>
              <a:cs typeface="Arial"/>
              <a:sym typeface="Arial"/>
            </a:endParaRPr>
          </a:p>
        </p:txBody>
      </p:sp>
      <p:sp>
        <p:nvSpPr>
          <p:cNvPr id="12" name="Google Shape;119;p31">
            <a:extLst>
              <a:ext uri="{FF2B5EF4-FFF2-40B4-BE49-F238E27FC236}">
                <a16:creationId xmlns:a16="http://schemas.microsoft.com/office/drawing/2014/main" id="{025D67AC-691D-0219-6CF7-82CD8A183C3C}"/>
              </a:ext>
            </a:extLst>
          </p:cNvPr>
          <p:cNvSpPr/>
          <p:nvPr userDrawn="1"/>
        </p:nvSpPr>
        <p:spPr>
          <a:xfrm>
            <a:off x="4908909" y="4019810"/>
            <a:ext cx="2015140" cy="1843264"/>
          </a:xfrm>
          <a:prstGeom prst="roundRect">
            <a:avLst>
              <a:gd name="adj" fmla="val 3163"/>
            </a:avLst>
          </a:prstGeom>
          <a:solidFill>
            <a:schemeClr val="bg2">
              <a:alpha val="5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dirty="0">
              <a:solidFill>
                <a:schemeClr val="lt1"/>
              </a:solidFill>
              <a:latin typeface="Arial"/>
              <a:ea typeface="Arial"/>
              <a:cs typeface="Arial"/>
              <a:sym typeface="Arial"/>
            </a:endParaRPr>
          </a:p>
        </p:txBody>
      </p:sp>
      <p:sp>
        <p:nvSpPr>
          <p:cNvPr id="13" name="Google Shape;119;p31">
            <a:extLst>
              <a:ext uri="{FF2B5EF4-FFF2-40B4-BE49-F238E27FC236}">
                <a16:creationId xmlns:a16="http://schemas.microsoft.com/office/drawing/2014/main" id="{0B830585-77AA-5747-9C9E-11283054FF86}"/>
              </a:ext>
            </a:extLst>
          </p:cNvPr>
          <p:cNvSpPr/>
          <p:nvPr userDrawn="1"/>
        </p:nvSpPr>
        <p:spPr>
          <a:xfrm>
            <a:off x="7234512" y="4019810"/>
            <a:ext cx="2015140" cy="1843264"/>
          </a:xfrm>
          <a:prstGeom prst="roundRect">
            <a:avLst>
              <a:gd name="adj" fmla="val 3163"/>
            </a:avLst>
          </a:prstGeom>
          <a:solidFill>
            <a:schemeClr val="bg2">
              <a:alpha val="5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dirty="0">
              <a:solidFill>
                <a:schemeClr val="lt1"/>
              </a:solidFill>
              <a:latin typeface="Arial"/>
              <a:ea typeface="Arial"/>
              <a:cs typeface="Arial"/>
              <a:sym typeface="Arial"/>
            </a:endParaRPr>
          </a:p>
        </p:txBody>
      </p:sp>
      <p:sp>
        <p:nvSpPr>
          <p:cNvPr id="14" name="Google Shape;119;p31">
            <a:extLst>
              <a:ext uri="{FF2B5EF4-FFF2-40B4-BE49-F238E27FC236}">
                <a16:creationId xmlns:a16="http://schemas.microsoft.com/office/drawing/2014/main" id="{B2023D54-9186-1F7A-9A36-9767D5364592}"/>
              </a:ext>
            </a:extLst>
          </p:cNvPr>
          <p:cNvSpPr/>
          <p:nvPr userDrawn="1"/>
        </p:nvSpPr>
        <p:spPr>
          <a:xfrm>
            <a:off x="9560115" y="4019810"/>
            <a:ext cx="2015140" cy="1843264"/>
          </a:xfrm>
          <a:prstGeom prst="roundRect">
            <a:avLst>
              <a:gd name="adj" fmla="val 3163"/>
            </a:avLst>
          </a:prstGeom>
          <a:solidFill>
            <a:schemeClr val="bg2">
              <a:alpha val="5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dirty="0">
              <a:solidFill>
                <a:schemeClr val="lt1"/>
              </a:solidFill>
              <a:latin typeface="Arial"/>
              <a:ea typeface="Arial"/>
              <a:cs typeface="Arial"/>
              <a:sym typeface="Arial"/>
            </a:endParaRPr>
          </a:p>
        </p:txBody>
      </p:sp>
      <p:sp>
        <p:nvSpPr>
          <p:cNvPr id="2" name="TextBox 1">
            <a:extLst>
              <a:ext uri="{FF2B5EF4-FFF2-40B4-BE49-F238E27FC236}">
                <a16:creationId xmlns:a16="http://schemas.microsoft.com/office/drawing/2014/main" id="{DBC485AC-5001-91CF-73AD-A243BA77000B}"/>
              </a:ext>
            </a:extLst>
          </p:cNvPr>
          <p:cNvSpPr txBox="1"/>
          <p:nvPr userDrawn="1"/>
        </p:nvSpPr>
        <p:spPr>
          <a:xfrm>
            <a:off x="609600" y="1284790"/>
            <a:ext cx="4101296" cy="338554"/>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5 column cool grey (tint) colored boxes</a:t>
            </a:r>
          </a:p>
        </p:txBody>
      </p:sp>
      <p:sp>
        <p:nvSpPr>
          <p:cNvPr id="3" name="Title 2">
            <a:extLst>
              <a:ext uri="{FF2B5EF4-FFF2-40B4-BE49-F238E27FC236}">
                <a16:creationId xmlns:a16="http://schemas.microsoft.com/office/drawing/2014/main" id="{0FB36E5F-E399-5806-9ABB-BE3BB818D733}"/>
              </a:ext>
            </a:extLst>
          </p:cNvPr>
          <p:cNvSpPr>
            <a:spLocks noGrp="1"/>
          </p:cNvSpPr>
          <p:nvPr>
            <p:ph type="title" hasCustomPrompt="1"/>
          </p:nvPr>
        </p:nvSpPr>
        <p:spPr/>
        <p:txBody>
          <a:bodyPr>
            <a:noAutofit/>
          </a:bodyPr>
          <a:lstStyle>
            <a:lvl1pPr>
              <a:defRPr sz="2000"/>
            </a:lvl1pPr>
          </a:lstStyle>
          <a:p>
            <a:r>
              <a:rPr lang="en-US" dirty="0"/>
              <a:t>This is not a master layout – Go to master layout and copy these elements as needed</a:t>
            </a:r>
          </a:p>
        </p:txBody>
      </p:sp>
    </p:spTree>
    <p:extLst>
      <p:ext uri="{BB962C8B-B14F-4D97-AF65-F5344CB8AC3E}">
        <p14:creationId xmlns:p14="http://schemas.microsoft.com/office/powerpoint/2010/main" val="1179171886"/>
      </p:ext>
    </p:extLst>
  </p:cSld>
  <p:clrMapOvr>
    <a:masterClrMapping/>
  </p:clrMapOvr>
  <p:transition spd="med"/>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13_Title &amp; Bullets">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216C4DCD-E37F-55F5-A767-0037462E6283}"/>
              </a:ext>
            </a:extLst>
          </p:cNvPr>
          <p:cNvSpPr txBox="1"/>
          <p:nvPr userDrawn="1"/>
        </p:nvSpPr>
        <p:spPr>
          <a:xfrm>
            <a:off x="609600" y="1284790"/>
            <a:ext cx="4101296" cy="338554"/>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Miscellaneous Art Elements</a:t>
            </a:r>
          </a:p>
        </p:txBody>
      </p:sp>
      <p:sp>
        <p:nvSpPr>
          <p:cNvPr id="29" name="Google Shape;119;p31">
            <a:extLst>
              <a:ext uri="{FF2B5EF4-FFF2-40B4-BE49-F238E27FC236}">
                <a16:creationId xmlns:a16="http://schemas.microsoft.com/office/drawing/2014/main" id="{C95D6A9C-C2C0-F516-FC66-4156A8DE5803}"/>
              </a:ext>
            </a:extLst>
          </p:cNvPr>
          <p:cNvSpPr/>
          <p:nvPr userDrawn="1"/>
        </p:nvSpPr>
        <p:spPr>
          <a:xfrm>
            <a:off x="609600" y="4592622"/>
            <a:ext cx="3197915" cy="647700"/>
          </a:xfrm>
          <a:prstGeom prst="roundRect">
            <a:avLst>
              <a:gd name="adj" fmla="val 0"/>
            </a:avLst>
          </a:prstGeom>
          <a:solidFill>
            <a:srgbClr val="C8D5DC">
              <a:alpha val="50000"/>
            </a:srgbClr>
          </a:solidFill>
          <a:ln>
            <a:noFill/>
          </a:ln>
        </p:spPr>
        <p:txBody>
          <a:bodyPr spcFirstLastPara="1" wrap="square" lIns="91425" tIns="45700" rIns="91425" bIns="45700" anchor="ctr" anchorCtr="0">
            <a:noAutofit/>
          </a:bodyPr>
          <a:lstStyle/>
          <a:p>
            <a:pPr marL="0" marR="0" lvl="0" indent="0" rtl="0">
              <a:lnSpc>
                <a:spcPct val="100000"/>
              </a:lnSpc>
              <a:spcBef>
                <a:spcPts val="0"/>
              </a:spcBef>
              <a:spcAft>
                <a:spcPts val="0"/>
              </a:spcAft>
              <a:buClr>
                <a:srgbClr val="000000"/>
              </a:buClr>
              <a:buSzPts val="1400"/>
              <a:buFont typeface="Arial"/>
              <a:buNone/>
            </a:pPr>
            <a:endParaRPr sz="1400" b="0" i="0" u="none" strike="noStrike" cap="none" dirty="0">
              <a:solidFill>
                <a:schemeClr val="lt1"/>
              </a:solidFill>
              <a:latin typeface="Arial"/>
              <a:ea typeface="Arial"/>
              <a:cs typeface="Arial"/>
              <a:sym typeface="Arial"/>
            </a:endParaRPr>
          </a:p>
        </p:txBody>
      </p:sp>
      <p:cxnSp>
        <p:nvCxnSpPr>
          <p:cNvPr id="30" name="Straight Connector 29">
            <a:extLst>
              <a:ext uri="{FF2B5EF4-FFF2-40B4-BE49-F238E27FC236}">
                <a16:creationId xmlns:a16="http://schemas.microsoft.com/office/drawing/2014/main" id="{DD130116-65C4-B493-BA3A-5CB10AE28864}"/>
              </a:ext>
            </a:extLst>
          </p:cNvPr>
          <p:cNvCxnSpPr/>
          <p:nvPr userDrawn="1"/>
        </p:nvCxnSpPr>
        <p:spPr>
          <a:xfrm>
            <a:off x="609600" y="4592622"/>
            <a:ext cx="3197915" cy="0"/>
          </a:xfrm>
          <a:prstGeom prst="line">
            <a:avLst/>
          </a:prstGeom>
          <a:ln w="60325"/>
        </p:spPr>
        <p:style>
          <a:lnRef idx="1">
            <a:schemeClr val="accent1"/>
          </a:lnRef>
          <a:fillRef idx="0">
            <a:schemeClr val="accent1"/>
          </a:fillRef>
          <a:effectRef idx="0">
            <a:schemeClr val="accent1"/>
          </a:effectRef>
          <a:fontRef idx="minor">
            <a:schemeClr val="tx1"/>
          </a:fontRef>
        </p:style>
      </p:cxnSp>
      <p:sp>
        <p:nvSpPr>
          <p:cNvPr id="31" name="Google Shape;119;p31">
            <a:extLst>
              <a:ext uri="{FF2B5EF4-FFF2-40B4-BE49-F238E27FC236}">
                <a16:creationId xmlns:a16="http://schemas.microsoft.com/office/drawing/2014/main" id="{53C5D5A3-EA81-66A9-216C-AC02CDF91A94}"/>
              </a:ext>
            </a:extLst>
          </p:cNvPr>
          <p:cNvSpPr/>
          <p:nvPr userDrawn="1"/>
        </p:nvSpPr>
        <p:spPr>
          <a:xfrm>
            <a:off x="4661095" y="4592622"/>
            <a:ext cx="3197915" cy="647700"/>
          </a:xfrm>
          <a:prstGeom prst="roundRect">
            <a:avLst>
              <a:gd name="adj" fmla="val 0"/>
            </a:avLst>
          </a:prstGeom>
          <a:solidFill>
            <a:srgbClr val="C8D5DC">
              <a:alpha val="50000"/>
            </a:srgbClr>
          </a:solidFill>
          <a:ln>
            <a:noFill/>
          </a:ln>
        </p:spPr>
        <p:txBody>
          <a:bodyPr spcFirstLastPara="1" wrap="square" lIns="91425" tIns="45700" rIns="91425" bIns="45700" anchor="ctr" anchorCtr="0">
            <a:noAutofit/>
          </a:bodyPr>
          <a:lstStyle/>
          <a:p>
            <a:pPr marL="0" marR="0" lvl="0" indent="0" rtl="0">
              <a:lnSpc>
                <a:spcPct val="100000"/>
              </a:lnSpc>
              <a:spcBef>
                <a:spcPts val="0"/>
              </a:spcBef>
              <a:spcAft>
                <a:spcPts val="0"/>
              </a:spcAft>
              <a:buClr>
                <a:srgbClr val="000000"/>
              </a:buClr>
              <a:buSzPts val="1400"/>
              <a:buFont typeface="Arial"/>
              <a:buNone/>
            </a:pPr>
            <a:endParaRPr sz="1400" b="0" i="0" u="none" strike="noStrike" cap="none" dirty="0">
              <a:solidFill>
                <a:schemeClr val="lt1"/>
              </a:solidFill>
              <a:latin typeface="Arial"/>
              <a:ea typeface="Arial"/>
              <a:cs typeface="Arial"/>
              <a:sym typeface="Arial"/>
            </a:endParaRPr>
          </a:p>
        </p:txBody>
      </p:sp>
      <p:cxnSp>
        <p:nvCxnSpPr>
          <p:cNvPr id="32" name="Straight Connector 31">
            <a:extLst>
              <a:ext uri="{FF2B5EF4-FFF2-40B4-BE49-F238E27FC236}">
                <a16:creationId xmlns:a16="http://schemas.microsoft.com/office/drawing/2014/main" id="{40A91939-A9B1-127E-08B5-65356776C75B}"/>
              </a:ext>
            </a:extLst>
          </p:cNvPr>
          <p:cNvCxnSpPr/>
          <p:nvPr userDrawn="1"/>
        </p:nvCxnSpPr>
        <p:spPr>
          <a:xfrm>
            <a:off x="4661095" y="4592622"/>
            <a:ext cx="3197915" cy="0"/>
          </a:xfrm>
          <a:prstGeom prst="line">
            <a:avLst/>
          </a:prstGeom>
          <a:ln w="60325"/>
        </p:spPr>
        <p:style>
          <a:lnRef idx="1">
            <a:schemeClr val="accent1"/>
          </a:lnRef>
          <a:fillRef idx="0">
            <a:schemeClr val="accent1"/>
          </a:fillRef>
          <a:effectRef idx="0">
            <a:schemeClr val="accent1"/>
          </a:effectRef>
          <a:fontRef idx="minor">
            <a:schemeClr val="tx1"/>
          </a:fontRef>
        </p:style>
      </p:cxnSp>
      <p:sp>
        <p:nvSpPr>
          <p:cNvPr id="33" name="Google Shape;119;p31">
            <a:extLst>
              <a:ext uri="{FF2B5EF4-FFF2-40B4-BE49-F238E27FC236}">
                <a16:creationId xmlns:a16="http://schemas.microsoft.com/office/drawing/2014/main" id="{4876B3A8-0CBE-7369-23B8-9A9D2913434D}"/>
              </a:ext>
            </a:extLst>
          </p:cNvPr>
          <p:cNvSpPr/>
          <p:nvPr userDrawn="1"/>
        </p:nvSpPr>
        <p:spPr>
          <a:xfrm>
            <a:off x="8389033" y="4592622"/>
            <a:ext cx="3197915" cy="647700"/>
          </a:xfrm>
          <a:prstGeom prst="roundRect">
            <a:avLst>
              <a:gd name="adj" fmla="val 0"/>
            </a:avLst>
          </a:prstGeom>
          <a:solidFill>
            <a:srgbClr val="C8D5DC">
              <a:alpha val="50000"/>
            </a:srgbClr>
          </a:solidFill>
          <a:ln>
            <a:noFill/>
          </a:ln>
        </p:spPr>
        <p:txBody>
          <a:bodyPr spcFirstLastPara="1" wrap="square" lIns="91425" tIns="45700" rIns="91425" bIns="45700" anchor="ctr" anchorCtr="0">
            <a:noAutofit/>
          </a:bodyPr>
          <a:lstStyle/>
          <a:p>
            <a:pPr marL="0" marR="0" lvl="0" indent="0" rtl="0">
              <a:lnSpc>
                <a:spcPct val="100000"/>
              </a:lnSpc>
              <a:spcBef>
                <a:spcPts val="0"/>
              </a:spcBef>
              <a:spcAft>
                <a:spcPts val="0"/>
              </a:spcAft>
              <a:buClr>
                <a:srgbClr val="000000"/>
              </a:buClr>
              <a:buSzPts val="1400"/>
              <a:buFont typeface="Arial"/>
              <a:buNone/>
            </a:pPr>
            <a:endParaRPr sz="1400" b="0" i="0" u="none" strike="noStrike" cap="none" dirty="0">
              <a:solidFill>
                <a:schemeClr val="lt1"/>
              </a:solidFill>
              <a:latin typeface="Arial"/>
              <a:ea typeface="Arial"/>
              <a:cs typeface="Arial"/>
              <a:sym typeface="Arial"/>
            </a:endParaRPr>
          </a:p>
        </p:txBody>
      </p:sp>
      <p:cxnSp>
        <p:nvCxnSpPr>
          <p:cNvPr id="34" name="Straight Connector 33">
            <a:extLst>
              <a:ext uri="{FF2B5EF4-FFF2-40B4-BE49-F238E27FC236}">
                <a16:creationId xmlns:a16="http://schemas.microsoft.com/office/drawing/2014/main" id="{7F63F55C-8A12-58BD-869A-47FC23FB1442}"/>
              </a:ext>
            </a:extLst>
          </p:cNvPr>
          <p:cNvCxnSpPr/>
          <p:nvPr userDrawn="1"/>
        </p:nvCxnSpPr>
        <p:spPr>
          <a:xfrm>
            <a:off x="8389033" y="4592622"/>
            <a:ext cx="3197915" cy="0"/>
          </a:xfrm>
          <a:prstGeom prst="line">
            <a:avLst/>
          </a:prstGeom>
          <a:ln w="60325"/>
        </p:spPr>
        <p:style>
          <a:lnRef idx="1">
            <a:schemeClr val="accent1"/>
          </a:lnRef>
          <a:fillRef idx="0">
            <a:schemeClr val="accent1"/>
          </a:fillRef>
          <a:effectRef idx="0">
            <a:schemeClr val="accent1"/>
          </a:effectRef>
          <a:fontRef idx="minor">
            <a:schemeClr val="tx1"/>
          </a:fontRef>
        </p:style>
      </p:cxnSp>
      <p:sp>
        <p:nvSpPr>
          <p:cNvPr id="35" name="Round Same Side Corner Rectangle 34">
            <a:extLst>
              <a:ext uri="{FF2B5EF4-FFF2-40B4-BE49-F238E27FC236}">
                <a16:creationId xmlns:a16="http://schemas.microsoft.com/office/drawing/2014/main" id="{9CC952F5-6A1F-D1AF-1BB1-B8F6DC4CD15B}"/>
              </a:ext>
            </a:extLst>
          </p:cNvPr>
          <p:cNvSpPr/>
          <p:nvPr userDrawn="1"/>
        </p:nvSpPr>
        <p:spPr>
          <a:xfrm rot="16200000">
            <a:off x="5173971" y="-2287964"/>
            <a:ext cx="1835744" cy="10981114"/>
          </a:xfrm>
          <a:prstGeom prst="round2SameRect">
            <a:avLst>
              <a:gd name="adj1" fmla="val 8395"/>
              <a:gd name="adj2" fmla="val 5956"/>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cxnSp>
        <p:nvCxnSpPr>
          <p:cNvPr id="36" name="Straight Connector 35">
            <a:extLst>
              <a:ext uri="{FF2B5EF4-FFF2-40B4-BE49-F238E27FC236}">
                <a16:creationId xmlns:a16="http://schemas.microsoft.com/office/drawing/2014/main" id="{FAD845C8-0EB1-8A3C-2B5F-C8C0B68479B4}"/>
              </a:ext>
            </a:extLst>
          </p:cNvPr>
          <p:cNvCxnSpPr/>
          <p:nvPr userDrawn="1"/>
        </p:nvCxnSpPr>
        <p:spPr>
          <a:xfrm>
            <a:off x="4267200" y="2440593"/>
            <a:ext cx="0" cy="1524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C2E04F3E-B8A3-11EE-3BA4-DF5080FD51CE}"/>
              </a:ext>
            </a:extLst>
          </p:cNvPr>
          <p:cNvCxnSpPr/>
          <p:nvPr userDrawn="1"/>
        </p:nvCxnSpPr>
        <p:spPr>
          <a:xfrm>
            <a:off x="7879449" y="2440593"/>
            <a:ext cx="0" cy="1524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093A429-097C-8494-39E4-E5610700E760}"/>
              </a:ext>
            </a:extLst>
          </p:cNvPr>
          <p:cNvSpPr>
            <a:spLocks noGrp="1"/>
          </p:cNvSpPr>
          <p:nvPr>
            <p:ph type="title" hasCustomPrompt="1"/>
          </p:nvPr>
        </p:nvSpPr>
        <p:spPr/>
        <p:txBody>
          <a:bodyPr>
            <a:noAutofit/>
          </a:bodyPr>
          <a:lstStyle>
            <a:lvl1pPr>
              <a:defRPr sz="2000"/>
            </a:lvl1pPr>
          </a:lstStyle>
          <a:p>
            <a:r>
              <a:rPr lang="en-US" dirty="0"/>
              <a:t>This is not a master layout – Go to master layout and copy these elements as needed</a:t>
            </a:r>
          </a:p>
        </p:txBody>
      </p:sp>
    </p:spTree>
    <p:extLst>
      <p:ext uri="{BB962C8B-B14F-4D97-AF65-F5344CB8AC3E}">
        <p14:creationId xmlns:p14="http://schemas.microsoft.com/office/powerpoint/2010/main" val="3483199480"/>
      </p:ext>
    </p:extLst>
  </p:cSld>
  <p:clrMapOvr>
    <a:masterClrMapping/>
  </p:clrMapOvr>
  <p:transition spd="med"/>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14_Title &amp; Bullets">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A05D8D32-03A1-5446-5E15-2A4ABF03C6CC}"/>
              </a:ext>
            </a:extLst>
          </p:cNvPr>
          <p:cNvCxnSpPr>
            <a:cxnSpLocks/>
          </p:cNvCxnSpPr>
          <p:nvPr userDrawn="1"/>
        </p:nvCxnSpPr>
        <p:spPr>
          <a:xfrm>
            <a:off x="609600" y="1949369"/>
            <a:ext cx="2152182"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124F7EDC-3185-A73D-F807-95FC79589614}"/>
              </a:ext>
            </a:extLst>
          </p:cNvPr>
          <p:cNvCxnSpPr>
            <a:cxnSpLocks/>
          </p:cNvCxnSpPr>
          <p:nvPr userDrawn="1"/>
        </p:nvCxnSpPr>
        <p:spPr>
          <a:xfrm>
            <a:off x="3489960" y="1949369"/>
            <a:ext cx="2091222" cy="0"/>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C000C725-E3A1-C832-C675-54BEBA0BD30D}"/>
              </a:ext>
            </a:extLst>
          </p:cNvPr>
          <p:cNvCxnSpPr>
            <a:cxnSpLocks/>
          </p:cNvCxnSpPr>
          <p:nvPr userDrawn="1"/>
        </p:nvCxnSpPr>
        <p:spPr>
          <a:xfrm>
            <a:off x="6400800" y="1949369"/>
            <a:ext cx="2152182" cy="0"/>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ACAAAE8C-EF3B-53A1-1ABC-4FCB1F4E7D25}"/>
              </a:ext>
            </a:extLst>
          </p:cNvPr>
          <p:cNvCxnSpPr>
            <a:cxnSpLocks/>
          </p:cNvCxnSpPr>
          <p:nvPr userDrawn="1"/>
        </p:nvCxnSpPr>
        <p:spPr>
          <a:xfrm>
            <a:off x="9343858" y="1949369"/>
            <a:ext cx="2238542" cy="0"/>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88820D8-C821-64E3-F0C7-4CF3AEE12FA5}"/>
              </a:ext>
            </a:extLst>
          </p:cNvPr>
          <p:cNvCxnSpPr>
            <a:cxnSpLocks/>
          </p:cNvCxnSpPr>
          <p:nvPr userDrawn="1"/>
        </p:nvCxnSpPr>
        <p:spPr>
          <a:xfrm>
            <a:off x="559126" y="2792597"/>
            <a:ext cx="3063795"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EDB9AD73-BA52-36EC-76CE-F7A8F264F7CB}"/>
              </a:ext>
            </a:extLst>
          </p:cNvPr>
          <p:cNvCxnSpPr>
            <a:cxnSpLocks/>
          </p:cNvCxnSpPr>
          <p:nvPr userDrawn="1"/>
        </p:nvCxnSpPr>
        <p:spPr>
          <a:xfrm>
            <a:off x="559126" y="3570184"/>
            <a:ext cx="3063795" cy="0"/>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9ABABA1D-9930-D626-F6DE-4098C1F99A4F}"/>
              </a:ext>
            </a:extLst>
          </p:cNvPr>
          <p:cNvCxnSpPr>
            <a:cxnSpLocks/>
          </p:cNvCxnSpPr>
          <p:nvPr userDrawn="1"/>
        </p:nvCxnSpPr>
        <p:spPr>
          <a:xfrm>
            <a:off x="4414688" y="2792597"/>
            <a:ext cx="3076145"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ABD29AEA-28DD-996B-C346-4CFBD78C15C3}"/>
              </a:ext>
            </a:extLst>
          </p:cNvPr>
          <p:cNvCxnSpPr>
            <a:cxnSpLocks/>
          </p:cNvCxnSpPr>
          <p:nvPr userDrawn="1"/>
        </p:nvCxnSpPr>
        <p:spPr>
          <a:xfrm>
            <a:off x="4414688" y="3570184"/>
            <a:ext cx="3076145" cy="0"/>
          </a:xfrm>
          <a:prstGeom prst="line">
            <a:avLst/>
          </a:prstGeom>
          <a:ln w="254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D317E116-25EF-AD70-6D9A-8BB2A4B0B29E}"/>
              </a:ext>
            </a:extLst>
          </p:cNvPr>
          <p:cNvCxnSpPr>
            <a:cxnSpLocks/>
          </p:cNvCxnSpPr>
          <p:nvPr userDrawn="1"/>
        </p:nvCxnSpPr>
        <p:spPr>
          <a:xfrm>
            <a:off x="8291332" y="2792597"/>
            <a:ext cx="3067413" cy="0"/>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2353792A-D026-CA81-3933-E4FD3B277707}"/>
              </a:ext>
            </a:extLst>
          </p:cNvPr>
          <p:cNvCxnSpPr>
            <a:cxnSpLocks/>
          </p:cNvCxnSpPr>
          <p:nvPr userDrawn="1"/>
        </p:nvCxnSpPr>
        <p:spPr>
          <a:xfrm>
            <a:off x="8291332" y="3570184"/>
            <a:ext cx="3067413" cy="0"/>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216C4DCD-E37F-55F5-A767-0037462E6283}"/>
              </a:ext>
            </a:extLst>
          </p:cNvPr>
          <p:cNvSpPr txBox="1"/>
          <p:nvPr userDrawn="1"/>
        </p:nvSpPr>
        <p:spPr>
          <a:xfrm>
            <a:off x="609600" y="1284790"/>
            <a:ext cx="4101296" cy="338554"/>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Colored Rules for 4 Columns</a:t>
            </a:r>
          </a:p>
        </p:txBody>
      </p:sp>
      <p:sp>
        <p:nvSpPr>
          <p:cNvPr id="21" name="TextBox 20">
            <a:extLst>
              <a:ext uri="{FF2B5EF4-FFF2-40B4-BE49-F238E27FC236}">
                <a16:creationId xmlns:a16="http://schemas.microsoft.com/office/drawing/2014/main" id="{3937B4D9-B6B8-C12A-811A-ADF6E8D45054}"/>
              </a:ext>
            </a:extLst>
          </p:cNvPr>
          <p:cNvSpPr txBox="1"/>
          <p:nvPr userDrawn="1"/>
        </p:nvSpPr>
        <p:spPr>
          <a:xfrm>
            <a:off x="609600" y="2338086"/>
            <a:ext cx="4101296" cy="338554"/>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Colored Rules for 3 or 6 Columns</a:t>
            </a:r>
          </a:p>
        </p:txBody>
      </p:sp>
      <p:cxnSp>
        <p:nvCxnSpPr>
          <p:cNvPr id="22" name="Straight Connector 21">
            <a:extLst>
              <a:ext uri="{FF2B5EF4-FFF2-40B4-BE49-F238E27FC236}">
                <a16:creationId xmlns:a16="http://schemas.microsoft.com/office/drawing/2014/main" id="{844562E4-AF9D-2F33-C65E-D963D4491444}"/>
              </a:ext>
            </a:extLst>
          </p:cNvPr>
          <p:cNvCxnSpPr>
            <a:cxnSpLocks/>
          </p:cNvCxnSpPr>
          <p:nvPr userDrawn="1"/>
        </p:nvCxnSpPr>
        <p:spPr>
          <a:xfrm>
            <a:off x="609600" y="4218007"/>
            <a:ext cx="10972800"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AEAF9C56-394F-032E-9254-6FA238A22EE4}"/>
              </a:ext>
            </a:extLst>
          </p:cNvPr>
          <p:cNvCxnSpPr>
            <a:cxnSpLocks/>
          </p:cNvCxnSpPr>
          <p:nvPr userDrawn="1"/>
        </p:nvCxnSpPr>
        <p:spPr>
          <a:xfrm>
            <a:off x="609600" y="4556889"/>
            <a:ext cx="10972800"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F1457705-0B51-2E6D-A790-92003FCF363C}"/>
              </a:ext>
            </a:extLst>
          </p:cNvPr>
          <p:cNvCxnSpPr>
            <a:cxnSpLocks/>
          </p:cNvCxnSpPr>
          <p:nvPr userDrawn="1"/>
        </p:nvCxnSpPr>
        <p:spPr>
          <a:xfrm>
            <a:off x="609600" y="4884194"/>
            <a:ext cx="10972800" cy="0"/>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E7532ECD-A899-B627-E734-62352B50F3A7}"/>
              </a:ext>
            </a:extLst>
          </p:cNvPr>
          <p:cNvCxnSpPr>
            <a:cxnSpLocks/>
          </p:cNvCxnSpPr>
          <p:nvPr userDrawn="1"/>
        </p:nvCxnSpPr>
        <p:spPr>
          <a:xfrm>
            <a:off x="609600" y="5155557"/>
            <a:ext cx="10972800" cy="0"/>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97260DB3-6F8B-3B7B-BA1F-F91FA7C7533D}"/>
              </a:ext>
            </a:extLst>
          </p:cNvPr>
          <p:cNvCxnSpPr>
            <a:cxnSpLocks/>
          </p:cNvCxnSpPr>
          <p:nvPr userDrawn="1"/>
        </p:nvCxnSpPr>
        <p:spPr>
          <a:xfrm>
            <a:off x="609600" y="5494439"/>
            <a:ext cx="10972800" cy="0"/>
          </a:xfrm>
          <a:prstGeom prst="line">
            <a:avLst/>
          </a:prstGeom>
          <a:ln w="254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BEF349D3-5AE9-FC18-F0CE-62AF266C1739}"/>
              </a:ext>
            </a:extLst>
          </p:cNvPr>
          <p:cNvCxnSpPr>
            <a:cxnSpLocks/>
          </p:cNvCxnSpPr>
          <p:nvPr userDrawn="1"/>
        </p:nvCxnSpPr>
        <p:spPr>
          <a:xfrm>
            <a:off x="609600" y="5821744"/>
            <a:ext cx="10972800" cy="0"/>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E9281CF8-6CE3-580A-42AC-0F273EBA8E7C}"/>
              </a:ext>
            </a:extLst>
          </p:cNvPr>
          <p:cNvSpPr txBox="1"/>
          <p:nvPr userDrawn="1"/>
        </p:nvSpPr>
        <p:spPr>
          <a:xfrm>
            <a:off x="609600" y="3781123"/>
            <a:ext cx="4101296" cy="338554"/>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Full Width Colored Rules</a:t>
            </a:r>
          </a:p>
        </p:txBody>
      </p:sp>
      <p:sp>
        <p:nvSpPr>
          <p:cNvPr id="5" name="Title 4">
            <a:extLst>
              <a:ext uri="{FF2B5EF4-FFF2-40B4-BE49-F238E27FC236}">
                <a16:creationId xmlns:a16="http://schemas.microsoft.com/office/drawing/2014/main" id="{056F6376-9768-443F-4D6A-7A914CB3CF3E}"/>
              </a:ext>
            </a:extLst>
          </p:cNvPr>
          <p:cNvSpPr>
            <a:spLocks noGrp="1"/>
          </p:cNvSpPr>
          <p:nvPr>
            <p:ph type="title" hasCustomPrompt="1"/>
          </p:nvPr>
        </p:nvSpPr>
        <p:spPr/>
        <p:txBody>
          <a:bodyPr>
            <a:noAutofit/>
          </a:bodyPr>
          <a:lstStyle>
            <a:lvl1pPr>
              <a:defRPr sz="2000"/>
            </a:lvl1pPr>
          </a:lstStyle>
          <a:p>
            <a:r>
              <a:rPr lang="en-US" dirty="0"/>
              <a:t>This is not a master layout – Go to master layout and copy these elements as needed</a:t>
            </a:r>
          </a:p>
        </p:txBody>
      </p:sp>
    </p:spTree>
    <p:extLst>
      <p:ext uri="{BB962C8B-B14F-4D97-AF65-F5344CB8AC3E}">
        <p14:creationId xmlns:p14="http://schemas.microsoft.com/office/powerpoint/2010/main" val="4029713521"/>
      </p:ext>
    </p:extLst>
  </p:cSld>
  <p:clrMapOvr>
    <a:masterClrMapping/>
  </p:clrMapOvr>
  <p:transition spd="med"/>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1_Numbered Divider Slid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1CB31866-6596-AD4C-9299-8CCC9451291E}"/>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8" name="Slide Number Placeholder 4">
            <a:extLst>
              <a:ext uri="{FF2B5EF4-FFF2-40B4-BE49-F238E27FC236}">
                <a16:creationId xmlns:a16="http://schemas.microsoft.com/office/drawing/2014/main" id="{8132C8EC-DED7-264A-B116-8AF77F46ED5E}"/>
              </a:ext>
            </a:extLst>
          </p:cNvPr>
          <p:cNvSpPr>
            <a:spLocks noGrp="1"/>
          </p:cNvSpPr>
          <p:nvPr>
            <p:ph type="sldNum" sz="quarter" idx="12"/>
          </p:nvPr>
        </p:nvSpPr>
        <p:spPr>
          <a:xfrm>
            <a:off x="11125200" y="6400800"/>
            <a:ext cx="457200" cy="365125"/>
          </a:xfrm>
          <a:prstGeom prst="rect">
            <a:avLst/>
          </a:prstGeom>
        </p:spPr>
        <p:txBody>
          <a:bodyPr/>
          <a:lstStyle>
            <a:lvl1pPr>
              <a:defRPr>
                <a:solidFill>
                  <a:schemeClr val="bg1"/>
                </a:solidFill>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dirty="0"/>
          </a:p>
        </p:txBody>
      </p:sp>
      <p:sp>
        <p:nvSpPr>
          <p:cNvPr id="9" name="Title 12">
            <a:extLst>
              <a:ext uri="{FF2B5EF4-FFF2-40B4-BE49-F238E27FC236}">
                <a16:creationId xmlns:a16="http://schemas.microsoft.com/office/drawing/2014/main" id="{8C8B8B6C-7FA1-384C-B159-E22CA795E7DA}"/>
              </a:ext>
            </a:extLst>
          </p:cNvPr>
          <p:cNvSpPr>
            <a:spLocks noGrp="1"/>
          </p:cNvSpPr>
          <p:nvPr>
            <p:ph type="title" hasCustomPrompt="1"/>
          </p:nvPr>
        </p:nvSpPr>
        <p:spPr>
          <a:xfrm>
            <a:off x="4360244" y="642056"/>
            <a:ext cx="7222156" cy="5225344"/>
          </a:xfrm>
        </p:spPr>
        <p:txBody>
          <a:bodyPr anchor="ctr" anchorCtr="0">
            <a:noAutofit/>
          </a:bodyPr>
          <a:lstStyle>
            <a:lvl1pPr>
              <a:lnSpc>
                <a:spcPct val="100000"/>
              </a:lnSpc>
              <a:defRPr sz="5400" b="0" spc="0" baseline="0">
                <a:solidFill>
                  <a:schemeClr val="bg1"/>
                </a:solidFill>
                <a:latin typeface="Tiempos Fine Light" panose="02020303060303060403" pitchFamily="18" charset="77"/>
                <a:cs typeface="Times New Roman" panose="02020603050405020304" pitchFamily="18" charset="0"/>
              </a:defRPr>
            </a:lvl1pPr>
          </a:lstStyle>
          <a:p>
            <a:r>
              <a:rPr lang="en-US" dirty="0"/>
              <a:t>Single key idea or concept text</a:t>
            </a:r>
          </a:p>
        </p:txBody>
      </p:sp>
      <p:sp>
        <p:nvSpPr>
          <p:cNvPr id="13" name="Footer Placeholder 1">
            <a:extLst>
              <a:ext uri="{FF2B5EF4-FFF2-40B4-BE49-F238E27FC236}">
                <a16:creationId xmlns:a16="http://schemas.microsoft.com/office/drawing/2014/main" id="{14C707AE-7DF1-6947-A9DD-2AD9FFB8F180}"/>
              </a:ext>
            </a:extLst>
          </p:cNvPr>
          <p:cNvSpPr txBox="1">
            <a:spLocks/>
          </p:cNvSpPr>
          <p:nvPr userDrawn="1"/>
        </p:nvSpPr>
        <p:spPr>
          <a:xfrm>
            <a:off x="6858000" y="6356499"/>
            <a:ext cx="4114800" cy="196671"/>
          </a:xfrm>
          <a:prstGeom prst="rect">
            <a:avLst/>
          </a:prstGeom>
        </p:spPr>
        <p:txBody>
          <a:bodyPr vert="horz" lIns="91440" tIns="45720" rIns="91440" bIns="45720" rtlCol="0" anchor="ctr"/>
          <a:lstStyle>
            <a:defPPr>
              <a:defRPr lang="en-US"/>
            </a:defPPr>
            <a:lvl1pPr marL="0" algn="l" defTabSz="914400" rtl="0" eaLnBrk="1" latinLnBrk="0" hangingPunct="1">
              <a:defRPr sz="7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buClr>
                <a:srgbClr val="000000"/>
              </a:buClr>
              <a:buSzPts val="700"/>
            </a:pPr>
            <a:r>
              <a:rPr lang="en-US" sz="700" dirty="0">
                <a:solidFill>
                  <a:schemeClr val="bg1"/>
                </a:solidFill>
                <a:latin typeface="Arial"/>
                <a:ea typeface="Arial"/>
                <a:cs typeface="Arial"/>
                <a:sym typeface="Arial"/>
              </a:rPr>
              <a:t>© Franklin Covey Co. All rights reserved. PROPRIETARY AND CONFIDENTIAL </a:t>
            </a:r>
            <a:endParaRPr lang="en-US" sz="700" dirty="0">
              <a:solidFill>
                <a:schemeClr val="bg1"/>
              </a:solidFill>
            </a:endParaRPr>
          </a:p>
        </p:txBody>
      </p:sp>
      <p:pic>
        <p:nvPicPr>
          <p:cNvPr id="14" name="Picture 13" descr="A picture containing text, clipart&#10;&#10;Description automatically generated">
            <a:extLst>
              <a:ext uri="{FF2B5EF4-FFF2-40B4-BE49-F238E27FC236}">
                <a16:creationId xmlns:a16="http://schemas.microsoft.com/office/drawing/2014/main" id="{C0F61E8B-4F80-124D-9EE9-F1FF14531FED}"/>
              </a:ext>
            </a:extLst>
          </p:cNvPr>
          <p:cNvPicPr>
            <a:picLocks noChangeAspect="1"/>
          </p:cNvPicPr>
          <p:nvPr userDrawn="1"/>
        </p:nvPicPr>
        <p:blipFill>
          <a:blip r:embed="rId2"/>
          <a:stretch>
            <a:fillRect/>
          </a:stretch>
        </p:blipFill>
        <p:spPr>
          <a:xfrm>
            <a:off x="609600" y="6406414"/>
            <a:ext cx="990600" cy="146756"/>
          </a:xfrm>
          <a:prstGeom prst="rect">
            <a:avLst/>
          </a:prstGeom>
        </p:spPr>
      </p:pic>
      <p:pic>
        <p:nvPicPr>
          <p:cNvPr id="2" name="Picture 1" descr="A picture containing clipart&#10;&#10;Description automatically generated">
            <a:extLst>
              <a:ext uri="{FF2B5EF4-FFF2-40B4-BE49-F238E27FC236}">
                <a16:creationId xmlns:a16="http://schemas.microsoft.com/office/drawing/2014/main" id="{6678A2FD-6BE4-18F0-83C5-A2D19CFDFD9B}"/>
              </a:ext>
            </a:extLst>
          </p:cNvPr>
          <p:cNvPicPr>
            <a:picLocks noChangeAspect="1"/>
          </p:cNvPicPr>
          <p:nvPr userDrawn="1"/>
        </p:nvPicPr>
        <p:blipFill>
          <a:blip r:embed="rId3"/>
          <a:stretch>
            <a:fillRect/>
          </a:stretch>
        </p:blipFill>
        <p:spPr>
          <a:xfrm>
            <a:off x="10936224" y="493776"/>
            <a:ext cx="640080" cy="640080"/>
          </a:xfrm>
          <a:prstGeom prst="rect">
            <a:avLst/>
          </a:prstGeom>
        </p:spPr>
      </p:pic>
      <p:sp>
        <p:nvSpPr>
          <p:cNvPr id="5" name="Text Placeholder 4">
            <a:extLst>
              <a:ext uri="{FF2B5EF4-FFF2-40B4-BE49-F238E27FC236}">
                <a16:creationId xmlns:a16="http://schemas.microsoft.com/office/drawing/2014/main" id="{5C5622F0-EDCF-3D79-B4AE-D396542E8C31}"/>
              </a:ext>
            </a:extLst>
          </p:cNvPr>
          <p:cNvSpPr>
            <a:spLocks noGrp="1"/>
          </p:cNvSpPr>
          <p:nvPr>
            <p:ph type="body" sz="quarter" idx="13" hasCustomPrompt="1"/>
          </p:nvPr>
        </p:nvSpPr>
        <p:spPr>
          <a:xfrm>
            <a:off x="615696" y="333706"/>
            <a:ext cx="3490227" cy="6874757"/>
          </a:xfrm>
        </p:spPr>
        <p:txBody>
          <a:bodyPr>
            <a:noAutofit/>
          </a:bodyPr>
          <a:lstStyle>
            <a:lvl1pPr marL="0" indent="0">
              <a:buNone/>
              <a:defRPr sz="50000" b="0" i="0">
                <a:solidFill>
                  <a:schemeClr val="bg1"/>
                </a:solidFill>
                <a:latin typeface="Tiempos Fine Light" panose="02020303060303060403" pitchFamily="18" charset="77"/>
              </a:defRPr>
            </a:lvl1pPr>
          </a:lstStyle>
          <a:p>
            <a:pPr lvl="0"/>
            <a:r>
              <a:rPr lang="en-US" dirty="0"/>
              <a:t>3</a:t>
            </a:r>
          </a:p>
        </p:txBody>
      </p:sp>
    </p:spTree>
    <p:extLst>
      <p:ext uri="{BB962C8B-B14F-4D97-AF65-F5344CB8AC3E}">
        <p14:creationId xmlns:p14="http://schemas.microsoft.com/office/powerpoint/2010/main" val="146944892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Alternate 2-4 Bullets treatment">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194DB845-764A-8C47-B0D2-7578A6920B8D}"/>
              </a:ext>
            </a:extLst>
          </p:cNvP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dirty="0"/>
          </a:p>
        </p:txBody>
      </p:sp>
      <p:sp>
        <p:nvSpPr>
          <p:cNvPr id="6" name="Rectangle 5">
            <a:extLst>
              <a:ext uri="{FF2B5EF4-FFF2-40B4-BE49-F238E27FC236}">
                <a16:creationId xmlns:a16="http://schemas.microsoft.com/office/drawing/2014/main" id="{BF7AAD2E-185E-284D-A254-C205E3DD04EC}"/>
              </a:ext>
            </a:extLst>
          </p:cNvPr>
          <p:cNvSpPr/>
          <p:nvPr userDrawn="1"/>
        </p:nvSpPr>
        <p:spPr>
          <a:xfrm>
            <a:off x="0" y="0"/>
            <a:ext cx="12191999" cy="185738"/>
          </a:xfrm>
          <a:prstGeom prst="rect">
            <a:avLst/>
          </a:prstGeom>
          <a:gradFill flip="none" rotWithShape="1">
            <a:gsLst>
              <a:gs pos="3000">
                <a:schemeClr val="accent1"/>
              </a:gs>
              <a:gs pos="100000">
                <a:schemeClr val="accent2"/>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8" name="Title 1">
            <a:extLst>
              <a:ext uri="{FF2B5EF4-FFF2-40B4-BE49-F238E27FC236}">
                <a16:creationId xmlns:a16="http://schemas.microsoft.com/office/drawing/2014/main" id="{93E2A5E4-003F-1D4A-AFC7-5318EB6D4DF2}"/>
              </a:ext>
            </a:extLst>
          </p:cNvPr>
          <p:cNvSpPr>
            <a:spLocks noGrp="1"/>
          </p:cNvSpPr>
          <p:nvPr>
            <p:ph type="title" hasCustomPrompt="1"/>
          </p:nvPr>
        </p:nvSpPr>
        <p:spPr>
          <a:xfrm>
            <a:off x="609600" y="795528"/>
            <a:ext cx="10972800" cy="498598"/>
          </a:xfrm>
        </p:spPr>
        <p:txBody>
          <a:bodyPr wrap="square">
            <a:spAutoFit/>
          </a:bodyPr>
          <a:lstStyle>
            <a:lvl1pPr>
              <a:defRPr sz="3600" b="0" spc="0" baseline="0">
                <a:latin typeface="Tiempos Fine Light" panose="02020303060303060403" pitchFamily="18" charset="77"/>
                <a:cs typeface="Times New Roman" panose="02020603050405020304" pitchFamily="18" charset="0"/>
              </a:defRPr>
            </a:lvl1pPr>
          </a:lstStyle>
          <a:p>
            <a:r>
              <a:rPr lang="en-US" dirty="0"/>
              <a:t>Alternate Layout for 4 bullets</a:t>
            </a:r>
          </a:p>
        </p:txBody>
      </p:sp>
      <p:sp>
        <p:nvSpPr>
          <p:cNvPr id="28" name="Text Placeholder 27">
            <a:extLst>
              <a:ext uri="{FF2B5EF4-FFF2-40B4-BE49-F238E27FC236}">
                <a16:creationId xmlns:a16="http://schemas.microsoft.com/office/drawing/2014/main" id="{CECC3A5A-1536-1513-A019-D647960615E4}"/>
              </a:ext>
            </a:extLst>
          </p:cNvPr>
          <p:cNvSpPr>
            <a:spLocks noGrp="1"/>
          </p:cNvSpPr>
          <p:nvPr>
            <p:ph type="body" sz="quarter" idx="12" hasCustomPrompt="1"/>
          </p:nvPr>
        </p:nvSpPr>
        <p:spPr>
          <a:xfrm>
            <a:off x="971550" y="2440317"/>
            <a:ext cx="498475" cy="579438"/>
          </a:xfrm>
        </p:spPr>
        <p:txBody>
          <a:bodyPr>
            <a:noAutofit/>
          </a:bodyPr>
          <a:lstStyle>
            <a:lvl1pPr marL="0" indent="0">
              <a:buNone/>
              <a:defRPr sz="6000">
                <a:solidFill>
                  <a:schemeClr val="bg1"/>
                </a:solidFill>
                <a:latin typeface="Tiempos Fine Light" panose="02020303060303060403" pitchFamily="18" charset="77"/>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1</a:t>
            </a:r>
          </a:p>
        </p:txBody>
      </p:sp>
      <p:sp>
        <p:nvSpPr>
          <p:cNvPr id="30" name="Text Placeholder 29">
            <a:extLst>
              <a:ext uri="{FF2B5EF4-FFF2-40B4-BE49-F238E27FC236}">
                <a16:creationId xmlns:a16="http://schemas.microsoft.com/office/drawing/2014/main" id="{10DD9A79-472B-7505-6CF7-CD8300E5C482}"/>
              </a:ext>
            </a:extLst>
          </p:cNvPr>
          <p:cNvSpPr>
            <a:spLocks noGrp="1"/>
          </p:cNvSpPr>
          <p:nvPr>
            <p:ph type="body" sz="quarter" idx="13"/>
          </p:nvPr>
        </p:nvSpPr>
        <p:spPr>
          <a:xfrm>
            <a:off x="1655934" y="2514843"/>
            <a:ext cx="3605212" cy="544512"/>
          </a:xfrm>
        </p:spPr>
        <p:txBody>
          <a:bodyPr anchor="ctr" anchorCtr="0">
            <a:noAutofit/>
          </a:bodyPr>
          <a:lstStyle>
            <a:lvl1pPr marL="0" indent="0">
              <a:buNone/>
              <a:defRPr>
                <a:solidFill>
                  <a:schemeClr val="bg1"/>
                </a:solidFill>
              </a:defRPr>
            </a:lvl1pPr>
            <a:lvl2pPr marL="241300" indent="-228600">
              <a:tabLst/>
              <a:defRPr>
                <a:solidFill>
                  <a:schemeClr val="bg1"/>
                </a:solidFill>
              </a:defRPr>
            </a:lvl2pPr>
            <a:lvl3pPr marL="469900" indent="-228600">
              <a:tabLst/>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p:txBody>
      </p:sp>
      <p:sp>
        <p:nvSpPr>
          <p:cNvPr id="31" name="Text Placeholder 27">
            <a:extLst>
              <a:ext uri="{FF2B5EF4-FFF2-40B4-BE49-F238E27FC236}">
                <a16:creationId xmlns:a16="http://schemas.microsoft.com/office/drawing/2014/main" id="{0B9058B4-F42F-ADDC-C780-BD2504EE6569}"/>
              </a:ext>
            </a:extLst>
          </p:cNvPr>
          <p:cNvSpPr>
            <a:spLocks noGrp="1"/>
          </p:cNvSpPr>
          <p:nvPr>
            <p:ph type="body" sz="quarter" idx="14" hasCustomPrompt="1"/>
          </p:nvPr>
        </p:nvSpPr>
        <p:spPr>
          <a:xfrm>
            <a:off x="6676739" y="2440317"/>
            <a:ext cx="498475" cy="579438"/>
          </a:xfrm>
        </p:spPr>
        <p:txBody>
          <a:bodyPr>
            <a:noAutofit/>
          </a:bodyPr>
          <a:lstStyle>
            <a:lvl1pPr marL="0" indent="0">
              <a:buNone/>
              <a:defRPr sz="6000">
                <a:solidFill>
                  <a:schemeClr val="bg1"/>
                </a:solidFill>
                <a:latin typeface="Tiempos Fine Light" panose="02020303060303060403" pitchFamily="18" charset="77"/>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1</a:t>
            </a:r>
          </a:p>
        </p:txBody>
      </p:sp>
      <p:sp>
        <p:nvSpPr>
          <p:cNvPr id="32" name="Text Placeholder 29">
            <a:extLst>
              <a:ext uri="{FF2B5EF4-FFF2-40B4-BE49-F238E27FC236}">
                <a16:creationId xmlns:a16="http://schemas.microsoft.com/office/drawing/2014/main" id="{7781FF95-BBB1-B8C3-F247-9F6DE9D638A9}"/>
              </a:ext>
            </a:extLst>
          </p:cNvPr>
          <p:cNvSpPr>
            <a:spLocks noGrp="1"/>
          </p:cNvSpPr>
          <p:nvPr>
            <p:ph type="body" sz="quarter" idx="15"/>
          </p:nvPr>
        </p:nvSpPr>
        <p:spPr>
          <a:xfrm>
            <a:off x="7361123" y="2514843"/>
            <a:ext cx="3605212" cy="544512"/>
          </a:xfrm>
        </p:spPr>
        <p:txBody>
          <a:bodyPr anchor="ctr" anchorCtr="0">
            <a:noAutofit/>
          </a:bodyPr>
          <a:lstStyle>
            <a:lvl1pPr marL="0" indent="0">
              <a:buNone/>
              <a:defRPr>
                <a:solidFill>
                  <a:schemeClr val="bg1"/>
                </a:solidFill>
              </a:defRPr>
            </a:lvl1pPr>
            <a:lvl2pPr marL="241300" indent="-228600">
              <a:tabLst/>
              <a:defRPr>
                <a:solidFill>
                  <a:schemeClr val="bg1"/>
                </a:solidFill>
              </a:defRPr>
            </a:lvl2pPr>
            <a:lvl3pPr marL="469900" indent="-228600">
              <a:tabLst/>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p:txBody>
      </p:sp>
      <p:sp>
        <p:nvSpPr>
          <p:cNvPr id="33" name="Text Placeholder 27">
            <a:extLst>
              <a:ext uri="{FF2B5EF4-FFF2-40B4-BE49-F238E27FC236}">
                <a16:creationId xmlns:a16="http://schemas.microsoft.com/office/drawing/2014/main" id="{48363696-D504-6E80-E7A3-2EE237F1DFFF}"/>
              </a:ext>
            </a:extLst>
          </p:cNvPr>
          <p:cNvSpPr>
            <a:spLocks noGrp="1"/>
          </p:cNvSpPr>
          <p:nvPr>
            <p:ph type="body" sz="quarter" idx="16" hasCustomPrompt="1"/>
          </p:nvPr>
        </p:nvSpPr>
        <p:spPr>
          <a:xfrm>
            <a:off x="6676739" y="4335011"/>
            <a:ext cx="498475" cy="579438"/>
          </a:xfrm>
        </p:spPr>
        <p:txBody>
          <a:bodyPr>
            <a:noAutofit/>
          </a:bodyPr>
          <a:lstStyle>
            <a:lvl1pPr marL="0" indent="0">
              <a:buNone/>
              <a:defRPr sz="6000">
                <a:solidFill>
                  <a:schemeClr val="bg1"/>
                </a:solidFill>
                <a:latin typeface="Tiempos Fine Light" panose="02020303060303060403" pitchFamily="18" charset="77"/>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1</a:t>
            </a:r>
          </a:p>
        </p:txBody>
      </p:sp>
      <p:sp>
        <p:nvSpPr>
          <p:cNvPr id="34" name="Text Placeholder 29">
            <a:extLst>
              <a:ext uri="{FF2B5EF4-FFF2-40B4-BE49-F238E27FC236}">
                <a16:creationId xmlns:a16="http://schemas.microsoft.com/office/drawing/2014/main" id="{D7370CBC-909D-2360-AFFC-D225E3D1054B}"/>
              </a:ext>
            </a:extLst>
          </p:cNvPr>
          <p:cNvSpPr>
            <a:spLocks noGrp="1"/>
          </p:cNvSpPr>
          <p:nvPr>
            <p:ph type="body" sz="quarter" idx="17"/>
          </p:nvPr>
        </p:nvSpPr>
        <p:spPr>
          <a:xfrm>
            <a:off x="7361123" y="4409537"/>
            <a:ext cx="3605212" cy="544512"/>
          </a:xfrm>
        </p:spPr>
        <p:txBody>
          <a:bodyPr anchor="ctr" anchorCtr="0">
            <a:noAutofit/>
          </a:bodyPr>
          <a:lstStyle>
            <a:lvl1pPr marL="0" indent="0">
              <a:buNone/>
              <a:defRPr>
                <a:solidFill>
                  <a:schemeClr val="bg1"/>
                </a:solidFill>
              </a:defRPr>
            </a:lvl1pPr>
            <a:lvl2pPr marL="241300" indent="-228600">
              <a:tabLst/>
              <a:defRPr>
                <a:solidFill>
                  <a:schemeClr val="bg1"/>
                </a:solidFill>
              </a:defRPr>
            </a:lvl2pPr>
            <a:lvl3pPr marL="469900" indent="-228600">
              <a:tabLst/>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p:txBody>
      </p:sp>
      <p:sp>
        <p:nvSpPr>
          <p:cNvPr id="35" name="Text Placeholder 27">
            <a:extLst>
              <a:ext uri="{FF2B5EF4-FFF2-40B4-BE49-F238E27FC236}">
                <a16:creationId xmlns:a16="http://schemas.microsoft.com/office/drawing/2014/main" id="{70892BC4-B67A-2262-900D-6DDA65850694}"/>
              </a:ext>
            </a:extLst>
          </p:cNvPr>
          <p:cNvSpPr>
            <a:spLocks noGrp="1"/>
          </p:cNvSpPr>
          <p:nvPr>
            <p:ph type="body" sz="quarter" idx="18" hasCustomPrompt="1"/>
          </p:nvPr>
        </p:nvSpPr>
        <p:spPr>
          <a:xfrm>
            <a:off x="928687" y="4335011"/>
            <a:ext cx="498475" cy="579438"/>
          </a:xfrm>
        </p:spPr>
        <p:txBody>
          <a:bodyPr>
            <a:noAutofit/>
          </a:bodyPr>
          <a:lstStyle>
            <a:lvl1pPr marL="0" indent="0">
              <a:buNone/>
              <a:defRPr sz="6000">
                <a:solidFill>
                  <a:schemeClr val="bg1"/>
                </a:solidFill>
                <a:latin typeface="Tiempos Fine Light" panose="02020303060303060403" pitchFamily="18" charset="77"/>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1</a:t>
            </a:r>
          </a:p>
        </p:txBody>
      </p:sp>
      <p:sp>
        <p:nvSpPr>
          <p:cNvPr id="36" name="Text Placeholder 29">
            <a:extLst>
              <a:ext uri="{FF2B5EF4-FFF2-40B4-BE49-F238E27FC236}">
                <a16:creationId xmlns:a16="http://schemas.microsoft.com/office/drawing/2014/main" id="{9308199F-2414-64F7-D446-08A6FC711F7A}"/>
              </a:ext>
            </a:extLst>
          </p:cNvPr>
          <p:cNvSpPr>
            <a:spLocks noGrp="1"/>
          </p:cNvSpPr>
          <p:nvPr>
            <p:ph type="body" sz="quarter" idx="19"/>
          </p:nvPr>
        </p:nvSpPr>
        <p:spPr>
          <a:xfrm>
            <a:off x="1613071" y="4409537"/>
            <a:ext cx="3605212" cy="544512"/>
          </a:xfrm>
        </p:spPr>
        <p:txBody>
          <a:bodyPr anchor="ctr" anchorCtr="0">
            <a:noAutofit/>
          </a:bodyPr>
          <a:lstStyle>
            <a:lvl1pPr marL="0" indent="0">
              <a:buNone/>
              <a:defRPr>
                <a:solidFill>
                  <a:schemeClr val="bg1"/>
                </a:solidFill>
              </a:defRPr>
            </a:lvl1pPr>
            <a:lvl2pPr marL="241300" indent="-228600">
              <a:tabLst/>
              <a:defRPr>
                <a:solidFill>
                  <a:schemeClr val="bg1"/>
                </a:solidFill>
              </a:defRPr>
            </a:lvl2pPr>
            <a:lvl3pPr marL="469900" indent="-228600">
              <a:tabLst/>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4091007634"/>
      </p:ext>
    </p:extLst>
  </p:cSld>
  <p:clrMapOvr>
    <a:masterClrMapping/>
  </p:clrMapOvr>
  <p:extLst>
    <p:ext uri="{DCECCB84-F9BA-43D5-87BE-67443E8EF086}">
      <p15:sldGuideLst xmlns:p15="http://schemas.microsoft.com/office/powerpoint/2012/main">
        <p15:guide id="2" orient="horz" pos="2160">
          <p15:clr>
            <a:srgbClr val="FBAE40"/>
          </p15:clr>
        </p15:guide>
        <p15:guide id="3" orient="horz" pos="312">
          <p15:clr>
            <a:srgbClr val="FBAE40"/>
          </p15:clr>
        </p15:guide>
        <p15:guide id="4" orient="horz" pos="792">
          <p15:clr>
            <a:srgbClr val="FBAE40"/>
          </p15:clr>
        </p15:guide>
        <p15:guide id="5" orient="horz" pos="4032">
          <p15:clr>
            <a:srgbClr val="FBAE40"/>
          </p15:clr>
        </p15:guide>
      </p15:sldGuideLst>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Alternate 3- 6 Bullets treatment">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194DB845-764A-8C47-B0D2-7578A6920B8D}"/>
              </a:ext>
            </a:extLst>
          </p:cNvP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dirty="0"/>
          </a:p>
        </p:txBody>
      </p:sp>
      <p:sp>
        <p:nvSpPr>
          <p:cNvPr id="6" name="Rectangle 5">
            <a:extLst>
              <a:ext uri="{FF2B5EF4-FFF2-40B4-BE49-F238E27FC236}">
                <a16:creationId xmlns:a16="http://schemas.microsoft.com/office/drawing/2014/main" id="{BF7AAD2E-185E-284D-A254-C205E3DD04EC}"/>
              </a:ext>
            </a:extLst>
          </p:cNvPr>
          <p:cNvSpPr/>
          <p:nvPr userDrawn="1"/>
        </p:nvSpPr>
        <p:spPr>
          <a:xfrm>
            <a:off x="0" y="0"/>
            <a:ext cx="12191999" cy="185738"/>
          </a:xfrm>
          <a:prstGeom prst="rect">
            <a:avLst/>
          </a:prstGeom>
          <a:gradFill flip="none" rotWithShape="1">
            <a:gsLst>
              <a:gs pos="3000">
                <a:schemeClr val="accent1"/>
              </a:gs>
              <a:gs pos="100000">
                <a:schemeClr val="accent2"/>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8" name="Title 1">
            <a:extLst>
              <a:ext uri="{FF2B5EF4-FFF2-40B4-BE49-F238E27FC236}">
                <a16:creationId xmlns:a16="http://schemas.microsoft.com/office/drawing/2014/main" id="{93E2A5E4-003F-1D4A-AFC7-5318EB6D4DF2}"/>
              </a:ext>
            </a:extLst>
          </p:cNvPr>
          <p:cNvSpPr>
            <a:spLocks noGrp="1"/>
          </p:cNvSpPr>
          <p:nvPr>
            <p:ph type="title" hasCustomPrompt="1"/>
          </p:nvPr>
        </p:nvSpPr>
        <p:spPr>
          <a:xfrm>
            <a:off x="609600" y="795528"/>
            <a:ext cx="10972800" cy="498598"/>
          </a:xfrm>
        </p:spPr>
        <p:txBody>
          <a:bodyPr wrap="square">
            <a:spAutoFit/>
          </a:bodyPr>
          <a:lstStyle>
            <a:lvl1pPr>
              <a:defRPr sz="3600" b="0" spc="0" baseline="0">
                <a:latin typeface="Tiempos Fine Light" panose="02020303060303060403" pitchFamily="18" charset="77"/>
                <a:cs typeface="Times New Roman" panose="02020603050405020304" pitchFamily="18" charset="0"/>
              </a:defRPr>
            </a:lvl1pPr>
          </a:lstStyle>
          <a:p>
            <a:r>
              <a:rPr lang="en-US" dirty="0"/>
              <a:t>Click to edit master title style</a:t>
            </a:r>
          </a:p>
        </p:txBody>
      </p:sp>
      <p:sp>
        <p:nvSpPr>
          <p:cNvPr id="28" name="Text Placeholder 27">
            <a:extLst>
              <a:ext uri="{FF2B5EF4-FFF2-40B4-BE49-F238E27FC236}">
                <a16:creationId xmlns:a16="http://schemas.microsoft.com/office/drawing/2014/main" id="{CECC3A5A-1536-1513-A019-D647960615E4}"/>
              </a:ext>
            </a:extLst>
          </p:cNvPr>
          <p:cNvSpPr>
            <a:spLocks noGrp="1"/>
          </p:cNvSpPr>
          <p:nvPr>
            <p:ph type="body" sz="quarter" idx="12" hasCustomPrompt="1"/>
          </p:nvPr>
        </p:nvSpPr>
        <p:spPr>
          <a:xfrm>
            <a:off x="971550" y="2071825"/>
            <a:ext cx="498475" cy="579438"/>
          </a:xfrm>
        </p:spPr>
        <p:txBody>
          <a:bodyPr>
            <a:noAutofit/>
          </a:bodyPr>
          <a:lstStyle>
            <a:lvl1pPr marL="0" indent="0">
              <a:buNone/>
              <a:defRPr sz="6000">
                <a:solidFill>
                  <a:schemeClr val="bg1"/>
                </a:solidFill>
                <a:latin typeface="Tiempos Fine Light" panose="02020303060303060403" pitchFamily="18" charset="77"/>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1</a:t>
            </a:r>
          </a:p>
        </p:txBody>
      </p:sp>
      <p:sp>
        <p:nvSpPr>
          <p:cNvPr id="30" name="Text Placeholder 29">
            <a:extLst>
              <a:ext uri="{FF2B5EF4-FFF2-40B4-BE49-F238E27FC236}">
                <a16:creationId xmlns:a16="http://schemas.microsoft.com/office/drawing/2014/main" id="{10DD9A79-472B-7505-6CF7-CD8300E5C482}"/>
              </a:ext>
            </a:extLst>
          </p:cNvPr>
          <p:cNvSpPr>
            <a:spLocks noGrp="1"/>
          </p:cNvSpPr>
          <p:nvPr>
            <p:ph type="body" sz="quarter" idx="13"/>
          </p:nvPr>
        </p:nvSpPr>
        <p:spPr>
          <a:xfrm>
            <a:off x="1655934" y="2146351"/>
            <a:ext cx="3605212" cy="544512"/>
          </a:xfrm>
        </p:spPr>
        <p:txBody>
          <a:bodyPr anchor="ctr" anchorCtr="0">
            <a:noAutofit/>
          </a:bodyPr>
          <a:lstStyle>
            <a:lvl1pPr marL="0" indent="0">
              <a:buNone/>
              <a:defRPr>
                <a:solidFill>
                  <a:schemeClr val="bg1"/>
                </a:solidFill>
              </a:defRPr>
            </a:lvl1pPr>
            <a:lvl2pPr marL="241300" indent="-228600">
              <a:tabLst/>
              <a:defRPr>
                <a:solidFill>
                  <a:schemeClr val="bg1"/>
                </a:solidFill>
              </a:defRPr>
            </a:lvl2pPr>
            <a:lvl3pPr marL="469900" indent="-228600">
              <a:tabLst/>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p:txBody>
      </p:sp>
      <p:sp>
        <p:nvSpPr>
          <p:cNvPr id="31" name="Text Placeholder 27">
            <a:extLst>
              <a:ext uri="{FF2B5EF4-FFF2-40B4-BE49-F238E27FC236}">
                <a16:creationId xmlns:a16="http://schemas.microsoft.com/office/drawing/2014/main" id="{0B9058B4-F42F-ADDC-C780-BD2504EE6569}"/>
              </a:ext>
            </a:extLst>
          </p:cNvPr>
          <p:cNvSpPr>
            <a:spLocks noGrp="1"/>
          </p:cNvSpPr>
          <p:nvPr>
            <p:ph type="body" sz="quarter" idx="14" hasCustomPrompt="1"/>
          </p:nvPr>
        </p:nvSpPr>
        <p:spPr>
          <a:xfrm>
            <a:off x="6676739" y="2071825"/>
            <a:ext cx="498475" cy="579438"/>
          </a:xfrm>
        </p:spPr>
        <p:txBody>
          <a:bodyPr>
            <a:noAutofit/>
          </a:bodyPr>
          <a:lstStyle>
            <a:lvl1pPr marL="0" indent="0">
              <a:buNone/>
              <a:defRPr sz="6000">
                <a:solidFill>
                  <a:schemeClr val="bg1"/>
                </a:solidFill>
                <a:latin typeface="Tiempos Fine Light" panose="02020303060303060403" pitchFamily="18" charset="77"/>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1</a:t>
            </a:r>
          </a:p>
        </p:txBody>
      </p:sp>
      <p:sp>
        <p:nvSpPr>
          <p:cNvPr id="32" name="Text Placeholder 29">
            <a:extLst>
              <a:ext uri="{FF2B5EF4-FFF2-40B4-BE49-F238E27FC236}">
                <a16:creationId xmlns:a16="http://schemas.microsoft.com/office/drawing/2014/main" id="{7781FF95-BBB1-B8C3-F247-9F6DE9D638A9}"/>
              </a:ext>
            </a:extLst>
          </p:cNvPr>
          <p:cNvSpPr>
            <a:spLocks noGrp="1"/>
          </p:cNvSpPr>
          <p:nvPr>
            <p:ph type="body" sz="quarter" idx="15"/>
          </p:nvPr>
        </p:nvSpPr>
        <p:spPr>
          <a:xfrm>
            <a:off x="7361123" y="2146351"/>
            <a:ext cx="3605212" cy="544512"/>
          </a:xfrm>
        </p:spPr>
        <p:txBody>
          <a:bodyPr anchor="ctr" anchorCtr="0">
            <a:noAutofit/>
          </a:bodyPr>
          <a:lstStyle>
            <a:lvl1pPr marL="0" indent="0">
              <a:buNone/>
              <a:defRPr>
                <a:solidFill>
                  <a:schemeClr val="bg1"/>
                </a:solidFill>
              </a:defRPr>
            </a:lvl1pPr>
            <a:lvl2pPr marL="241300" indent="-228600">
              <a:tabLst/>
              <a:defRPr>
                <a:solidFill>
                  <a:schemeClr val="bg1"/>
                </a:solidFill>
              </a:defRPr>
            </a:lvl2pPr>
            <a:lvl3pPr marL="469900" indent="-228600">
              <a:tabLst/>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p:txBody>
      </p:sp>
      <p:sp>
        <p:nvSpPr>
          <p:cNvPr id="33" name="Text Placeholder 27">
            <a:extLst>
              <a:ext uri="{FF2B5EF4-FFF2-40B4-BE49-F238E27FC236}">
                <a16:creationId xmlns:a16="http://schemas.microsoft.com/office/drawing/2014/main" id="{48363696-D504-6E80-E7A3-2EE237F1DFFF}"/>
              </a:ext>
            </a:extLst>
          </p:cNvPr>
          <p:cNvSpPr>
            <a:spLocks noGrp="1"/>
          </p:cNvSpPr>
          <p:nvPr>
            <p:ph type="body" sz="quarter" idx="16" hasCustomPrompt="1"/>
          </p:nvPr>
        </p:nvSpPr>
        <p:spPr>
          <a:xfrm>
            <a:off x="6676739" y="3543437"/>
            <a:ext cx="498475" cy="579438"/>
          </a:xfrm>
        </p:spPr>
        <p:txBody>
          <a:bodyPr>
            <a:noAutofit/>
          </a:bodyPr>
          <a:lstStyle>
            <a:lvl1pPr marL="0" indent="0">
              <a:buNone/>
              <a:defRPr sz="6000">
                <a:solidFill>
                  <a:schemeClr val="bg1"/>
                </a:solidFill>
                <a:latin typeface="Tiempos Fine Light" panose="02020303060303060403" pitchFamily="18" charset="77"/>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1</a:t>
            </a:r>
          </a:p>
        </p:txBody>
      </p:sp>
      <p:sp>
        <p:nvSpPr>
          <p:cNvPr id="34" name="Text Placeholder 29">
            <a:extLst>
              <a:ext uri="{FF2B5EF4-FFF2-40B4-BE49-F238E27FC236}">
                <a16:creationId xmlns:a16="http://schemas.microsoft.com/office/drawing/2014/main" id="{D7370CBC-909D-2360-AFFC-D225E3D1054B}"/>
              </a:ext>
            </a:extLst>
          </p:cNvPr>
          <p:cNvSpPr>
            <a:spLocks noGrp="1"/>
          </p:cNvSpPr>
          <p:nvPr>
            <p:ph type="body" sz="quarter" idx="17"/>
          </p:nvPr>
        </p:nvSpPr>
        <p:spPr>
          <a:xfrm>
            <a:off x="7361123" y="3617963"/>
            <a:ext cx="3605212" cy="544512"/>
          </a:xfrm>
        </p:spPr>
        <p:txBody>
          <a:bodyPr anchor="ctr" anchorCtr="0">
            <a:noAutofit/>
          </a:bodyPr>
          <a:lstStyle>
            <a:lvl1pPr marL="0" indent="0">
              <a:buNone/>
              <a:defRPr>
                <a:solidFill>
                  <a:schemeClr val="bg1"/>
                </a:solidFill>
              </a:defRPr>
            </a:lvl1pPr>
            <a:lvl2pPr marL="241300" indent="-228600">
              <a:tabLst/>
              <a:defRPr>
                <a:solidFill>
                  <a:schemeClr val="bg1"/>
                </a:solidFill>
              </a:defRPr>
            </a:lvl2pPr>
            <a:lvl3pPr marL="469900" indent="-228600">
              <a:tabLst/>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p:txBody>
      </p:sp>
      <p:sp>
        <p:nvSpPr>
          <p:cNvPr id="35" name="Text Placeholder 27">
            <a:extLst>
              <a:ext uri="{FF2B5EF4-FFF2-40B4-BE49-F238E27FC236}">
                <a16:creationId xmlns:a16="http://schemas.microsoft.com/office/drawing/2014/main" id="{70892BC4-B67A-2262-900D-6DDA65850694}"/>
              </a:ext>
            </a:extLst>
          </p:cNvPr>
          <p:cNvSpPr>
            <a:spLocks noGrp="1"/>
          </p:cNvSpPr>
          <p:nvPr>
            <p:ph type="body" sz="quarter" idx="18" hasCustomPrompt="1"/>
          </p:nvPr>
        </p:nvSpPr>
        <p:spPr>
          <a:xfrm>
            <a:off x="928687" y="3543437"/>
            <a:ext cx="498475" cy="579438"/>
          </a:xfrm>
        </p:spPr>
        <p:txBody>
          <a:bodyPr>
            <a:noAutofit/>
          </a:bodyPr>
          <a:lstStyle>
            <a:lvl1pPr marL="0" indent="0">
              <a:buNone/>
              <a:defRPr sz="6000">
                <a:solidFill>
                  <a:schemeClr val="bg1"/>
                </a:solidFill>
                <a:latin typeface="Tiempos Fine Light" panose="02020303060303060403" pitchFamily="18" charset="77"/>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1</a:t>
            </a:r>
          </a:p>
        </p:txBody>
      </p:sp>
      <p:sp>
        <p:nvSpPr>
          <p:cNvPr id="36" name="Text Placeholder 29">
            <a:extLst>
              <a:ext uri="{FF2B5EF4-FFF2-40B4-BE49-F238E27FC236}">
                <a16:creationId xmlns:a16="http://schemas.microsoft.com/office/drawing/2014/main" id="{9308199F-2414-64F7-D446-08A6FC711F7A}"/>
              </a:ext>
            </a:extLst>
          </p:cNvPr>
          <p:cNvSpPr>
            <a:spLocks noGrp="1"/>
          </p:cNvSpPr>
          <p:nvPr>
            <p:ph type="body" sz="quarter" idx="19"/>
          </p:nvPr>
        </p:nvSpPr>
        <p:spPr>
          <a:xfrm>
            <a:off x="1613071" y="3617963"/>
            <a:ext cx="3605212" cy="544512"/>
          </a:xfrm>
        </p:spPr>
        <p:txBody>
          <a:bodyPr anchor="ctr" anchorCtr="0">
            <a:noAutofit/>
          </a:bodyPr>
          <a:lstStyle>
            <a:lvl1pPr marL="0" indent="0">
              <a:buNone/>
              <a:defRPr>
                <a:solidFill>
                  <a:schemeClr val="bg1"/>
                </a:solidFill>
              </a:defRPr>
            </a:lvl1pPr>
            <a:lvl2pPr marL="241300" indent="-228600">
              <a:tabLst/>
              <a:defRPr>
                <a:solidFill>
                  <a:schemeClr val="bg1"/>
                </a:solidFill>
              </a:defRPr>
            </a:lvl2pPr>
            <a:lvl3pPr marL="469900" indent="-228600">
              <a:tabLst/>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p:txBody>
      </p:sp>
      <p:sp>
        <p:nvSpPr>
          <p:cNvPr id="37" name="Text Placeholder 27">
            <a:extLst>
              <a:ext uri="{FF2B5EF4-FFF2-40B4-BE49-F238E27FC236}">
                <a16:creationId xmlns:a16="http://schemas.microsoft.com/office/drawing/2014/main" id="{ED0BFC28-3551-CD70-478C-D2000386D958}"/>
              </a:ext>
            </a:extLst>
          </p:cNvPr>
          <p:cNvSpPr>
            <a:spLocks noGrp="1"/>
          </p:cNvSpPr>
          <p:nvPr>
            <p:ph type="body" sz="quarter" idx="20" hasCustomPrompt="1"/>
          </p:nvPr>
        </p:nvSpPr>
        <p:spPr>
          <a:xfrm>
            <a:off x="928687" y="5115062"/>
            <a:ext cx="498475" cy="579438"/>
          </a:xfrm>
        </p:spPr>
        <p:txBody>
          <a:bodyPr>
            <a:noAutofit/>
          </a:bodyPr>
          <a:lstStyle>
            <a:lvl1pPr marL="0" indent="0">
              <a:buNone/>
              <a:defRPr sz="6000">
                <a:solidFill>
                  <a:schemeClr val="bg1"/>
                </a:solidFill>
                <a:latin typeface="Tiempos Fine Light" panose="02020303060303060403" pitchFamily="18" charset="77"/>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1</a:t>
            </a:r>
          </a:p>
        </p:txBody>
      </p:sp>
      <p:sp>
        <p:nvSpPr>
          <p:cNvPr id="38" name="Text Placeholder 29">
            <a:extLst>
              <a:ext uri="{FF2B5EF4-FFF2-40B4-BE49-F238E27FC236}">
                <a16:creationId xmlns:a16="http://schemas.microsoft.com/office/drawing/2014/main" id="{B2369450-DD21-50DD-C690-96C5BC286D06}"/>
              </a:ext>
            </a:extLst>
          </p:cNvPr>
          <p:cNvSpPr>
            <a:spLocks noGrp="1"/>
          </p:cNvSpPr>
          <p:nvPr>
            <p:ph type="body" sz="quarter" idx="21"/>
          </p:nvPr>
        </p:nvSpPr>
        <p:spPr>
          <a:xfrm>
            <a:off x="1613071" y="5189588"/>
            <a:ext cx="3605212" cy="544512"/>
          </a:xfrm>
        </p:spPr>
        <p:txBody>
          <a:bodyPr anchor="ctr" anchorCtr="0">
            <a:noAutofit/>
          </a:bodyPr>
          <a:lstStyle>
            <a:lvl1pPr marL="0" indent="0">
              <a:buNone/>
              <a:defRPr>
                <a:solidFill>
                  <a:schemeClr val="bg1"/>
                </a:solidFill>
              </a:defRPr>
            </a:lvl1pPr>
            <a:lvl2pPr marL="241300" indent="-228600">
              <a:tabLst/>
              <a:defRPr>
                <a:solidFill>
                  <a:schemeClr val="bg1"/>
                </a:solidFill>
              </a:defRPr>
            </a:lvl2pPr>
            <a:lvl3pPr marL="469900" indent="-228600">
              <a:tabLst/>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p:txBody>
      </p:sp>
      <p:sp>
        <p:nvSpPr>
          <p:cNvPr id="39" name="Text Placeholder 27">
            <a:extLst>
              <a:ext uri="{FF2B5EF4-FFF2-40B4-BE49-F238E27FC236}">
                <a16:creationId xmlns:a16="http://schemas.microsoft.com/office/drawing/2014/main" id="{ABA6D5EC-2512-F3E8-2762-975AAD0EB147}"/>
              </a:ext>
            </a:extLst>
          </p:cNvPr>
          <p:cNvSpPr>
            <a:spLocks noGrp="1"/>
          </p:cNvSpPr>
          <p:nvPr>
            <p:ph type="body" sz="quarter" idx="22" hasCustomPrompt="1"/>
          </p:nvPr>
        </p:nvSpPr>
        <p:spPr>
          <a:xfrm>
            <a:off x="6660745" y="5115062"/>
            <a:ext cx="498475" cy="579438"/>
          </a:xfrm>
        </p:spPr>
        <p:txBody>
          <a:bodyPr>
            <a:noAutofit/>
          </a:bodyPr>
          <a:lstStyle>
            <a:lvl1pPr marL="0" indent="0">
              <a:buNone/>
              <a:defRPr sz="6000">
                <a:solidFill>
                  <a:schemeClr val="bg1"/>
                </a:solidFill>
                <a:latin typeface="Tiempos Fine Light" panose="02020303060303060403" pitchFamily="18" charset="77"/>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1</a:t>
            </a:r>
          </a:p>
        </p:txBody>
      </p:sp>
      <p:sp>
        <p:nvSpPr>
          <p:cNvPr id="40" name="Text Placeholder 29">
            <a:extLst>
              <a:ext uri="{FF2B5EF4-FFF2-40B4-BE49-F238E27FC236}">
                <a16:creationId xmlns:a16="http://schemas.microsoft.com/office/drawing/2014/main" id="{FD1D5E65-D1C8-6A99-E261-6F7D2499FE44}"/>
              </a:ext>
            </a:extLst>
          </p:cNvPr>
          <p:cNvSpPr>
            <a:spLocks noGrp="1"/>
          </p:cNvSpPr>
          <p:nvPr>
            <p:ph type="body" sz="quarter" idx="23"/>
          </p:nvPr>
        </p:nvSpPr>
        <p:spPr>
          <a:xfrm>
            <a:off x="7345129" y="5189588"/>
            <a:ext cx="3605212" cy="544512"/>
          </a:xfrm>
        </p:spPr>
        <p:txBody>
          <a:bodyPr anchor="ctr" anchorCtr="0">
            <a:noAutofit/>
          </a:bodyPr>
          <a:lstStyle>
            <a:lvl1pPr marL="0" indent="0">
              <a:buNone/>
              <a:defRPr>
                <a:solidFill>
                  <a:schemeClr val="bg1"/>
                </a:solidFill>
              </a:defRPr>
            </a:lvl1pPr>
            <a:lvl2pPr marL="241300" indent="-228600">
              <a:tabLst/>
              <a:defRPr>
                <a:solidFill>
                  <a:schemeClr val="bg1"/>
                </a:solidFill>
              </a:defRPr>
            </a:lvl2pPr>
            <a:lvl3pPr marL="469900" indent="-228600">
              <a:tabLst/>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2795833018"/>
      </p:ext>
    </p:extLst>
  </p:cSld>
  <p:clrMapOvr>
    <a:masterClrMapping/>
  </p:clrMapOvr>
  <p:extLst>
    <p:ext uri="{DCECCB84-F9BA-43D5-87BE-67443E8EF086}">
      <p15:sldGuideLst xmlns:p15="http://schemas.microsoft.com/office/powerpoint/2012/main">
        <p15:guide id="2" orient="horz" pos="2160">
          <p15:clr>
            <a:srgbClr val="FBAE40"/>
          </p15:clr>
        </p15:guide>
        <p15:guide id="3" orient="horz" pos="312">
          <p15:clr>
            <a:srgbClr val="FBAE40"/>
          </p15:clr>
        </p15:guide>
        <p15:guide id="4" orient="horz" pos="792">
          <p15:clr>
            <a:srgbClr val="FBAE40"/>
          </p15:clr>
        </p15:guide>
        <p15:guide id="5" orient="horz" pos="4032">
          <p15:clr>
            <a:srgbClr val="FBAE40"/>
          </p15:clr>
        </p15:guide>
      </p15:sldGuideLst>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1_Title with Four Columns and Color Underline">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735480F-7577-0345-A6C0-390BEB194D26}"/>
              </a:ext>
            </a:extLst>
          </p:cNvPr>
          <p:cNvSpPr>
            <a:spLocks noGrp="1"/>
          </p:cNvSpPr>
          <p:nvPr>
            <p:ph type="title" hasCustomPrompt="1"/>
          </p:nvPr>
        </p:nvSpPr>
        <p:spPr>
          <a:xfrm>
            <a:off x="609600" y="795528"/>
            <a:ext cx="10829365" cy="647700"/>
          </a:xfrm>
        </p:spPr>
        <p:txBody>
          <a:bodyPr anchor="t" anchorCtr="0">
            <a:noAutofit/>
          </a:bodyPr>
          <a:lstStyle>
            <a:lvl1pPr>
              <a:defRPr sz="3600" b="0" i="0" spc="0" baseline="0">
                <a:latin typeface="Tiempos Fine Light" panose="02020303060303060403" pitchFamily="18" charset="77"/>
                <a:cs typeface="Times New Roman" panose="02020603050405020304" pitchFamily="18" charset="0"/>
              </a:defRPr>
            </a:lvl1pPr>
          </a:lstStyle>
          <a:p>
            <a:r>
              <a:rPr lang="en-US" dirty="0"/>
              <a:t>Click to edit master title style</a:t>
            </a:r>
          </a:p>
        </p:txBody>
      </p:sp>
      <p:sp>
        <p:nvSpPr>
          <p:cNvPr id="3" name="Slide Number Placeholder 2">
            <a:extLst>
              <a:ext uri="{FF2B5EF4-FFF2-40B4-BE49-F238E27FC236}">
                <a16:creationId xmlns:a16="http://schemas.microsoft.com/office/drawing/2014/main" id="{D6395E53-95C5-DB49-B6E6-71E0C80887BF}"/>
              </a:ext>
            </a:extLst>
          </p:cNvP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dirty="0"/>
          </a:p>
        </p:txBody>
      </p:sp>
      <p:sp>
        <p:nvSpPr>
          <p:cNvPr id="12" name="Text Placeholder 11">
            <a:extLst>
              <a:ext uri="{FF2B5EF4-FFF2-40B4-BE49-F238E27FC236}">
                <a16:creationId xmlns:a16="http://schemas.microsoft.com/office/drawing/2014/main" id="{0F698809-4527-8A4A-8018-3200FEC2749A}"/>
              </a:ext>
            </a:extLst>
          </p:cNvPr>
          <p:cNvSpPr>
            <a:spLocks noGrp="1"/>
          </p:cNvSpPr>
          <p:nvPr>
            <p:ph type="body" sz="quarter" idx="16" hasCustomPrompt="1"/>
          </p:nvPr>
        </p:nvSpPr>
        <p:spPr>
          <a:xfrm>
            <a:off x="612648" y="1524000"/>
            <a:ext cx="10744200" cy="363717"/>
          </a:xfrm>
        </p:spPr>
        <p:txBody>
          <a:bodyPr>
            <a:noAutofit/>
          </a:bodyPr>
          <a:lstStyle>
            <a:lvl1pPr marL="0" indent="0">
              <a:lnSpc>
                <a:spcPct val="100000"/>
              </a:lnSpc>
              <a:spcBef>
                <a:spcPts val="0"/>
              </a:spcBef>
              <a:spcAft>
                <a:spcPts val="300"/>
              </a:spcAft>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US" dirty="0"/>
              <a:t>Lead-in thought or label</a:t>
            </a:r>
          </a:p>
        </p:txBody>
      </p:sp>
      <p:sp>
        <p:nvSpPr>
          <p:cNvPr id="6" name="Text Placeholder 5">
            <a:extLst>
              <a:ext uri="{FF2B5EF4-FFF2-40B4-BE49-F238E27FC236}">
                <a16:creationId xmlns:a16="http://schemas.microsoft.com/office/drawing/2014/main" id="{4A34E86F-C569-9647-9E50-D6B395BFDCE4}"/>
              </a:ext>
            </a:extLst>
          </p:cNvPr>
          <p:cNvSpPr>
            <a:spLocks noGrp="1"/>
          </p:cNvSpPr>
          <p:nvPr>
            <p:ph type="body" sz="quarter" idx="17"/>
          </p:nvPr>
        </p:nvSpPr>
        <p:spPr>
          <a:xfrm>
            <a:off x="782320" y="2283621"/>
            <a:ext cx="1877988" cy="3202779"/>
          </a:xfrm>
        </p:spPr>
        <p:txBody>
          <a:bodyPr>
            <a:noAutofit/>
          </a:bodyPr>
          <a:lstStyle>
            <a:lvl1pPr marL="0" indent="0">
              <a:lnSpc>
                <a:spcPct val="100000"/>
              </a:lnSpc>
              <a:spcBef>
                <a:spcPts val="0"/>
              </a:spcBef>
              <a:spcAft>
                <a:spcPts val="1200"/>
              </a:spcAft>
              <a:buClr>
                <a:schemeClr val="tx1"/>
              </a:buClr>
              <a:buNone/>
              <a:defRPr sz="1600" b="1">
                <a:latin typeface="Arial" panose="020B0604020202020204" pitchFamily="34" charset="0"/>
                <a:cs typeface="Arial" panose="020B0604020202020204" pitchFamily="34" charset="0"/>
              </a:defRPr>
            </a:lvl1pPr>
            <a:lvl2pPr marL="0" indent="0">
              <a:lnSpc>
                <a:spcPct val="100000"/>
              </a:lnSpc>
              <a:spcBef>
                <a:spcPts val="0"/>
              </a:spcBef>
              <a:spcAft>
                <a:spcPts val="300"/>
              </a:spcAft>
              <a:buClr>
                <a:schemeClr val="tx1"/>
              </a:buClr>
              <a:buFont typeface="Arial" panose="020B0604020202020204" pitchFamily="34" charset="0"/>
              <a:buNone/>
              <a:tabLst/>
              <a:defRPr sz="1200"/>
            </a:lvl2pPr>
            <a:lvl3pPr marL="171450" indent="-161925">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dirty="0"/>
              <a:t>Click to edit Master text styles</a:t>
            </a:r>
          </a:p>
          <a:p>
            <a:pPr lvl="1"/>
            <a:r>
              <a:rPr lang="en-US" dirty="0"/>
              <a:t>Second level</a:t>
            </a:r>
          </a:p>
          <a:p>
            <a:pPr lvl="2"/>
            <a:r>
              <a:rPr lang="en-US" dirty="0"/>
              <a:t>Third Level</a:t>
            </a:r>
          </a:p>
        </p:txBody>
      </p:sp>
      <p:sp>
        <p:nvSpPr>
          <p:cNvPr id="32" name="Text Placeholder 5">
            <a:extLst>
              <a:ext uri="{FF2B5EF4-FFF2-40B4-BE49-F238E27FC236}">
                <a16:creationId xmlns:a16="http://schemas.microsoft.com/office/drawing/2014/main" id="{5F078004-3293-5A45-B4D7-04019775152A}"/>
              </a:ext>
            </a:extLst>
          </p:cNvPr>
          <p:cNvSpPr>
            <a:spLocks noGrp="1"/>
          </p:cNvSpPr>
          <p:nvPr>
            <p:ph type="body" sz="quarter" idx="18"/>
          </p:nvPr>
        </p:nvSpPr>
        <p:spPr>
          <a:xfrm>
            <a:off x="2983559" y="2283621"/>
            <a:ext cx="1917940" cy="3202779"/>
          </a:xfrm>
        </p:spPr>
        <p:txBody>
          <a:bodyPr>
            <a:noAutofit/>
          </a:bodyPr>
          <a:lstStyle>
            <a:lvl1pPr marL="0" indent="0">
              <a:lnSpc>
                <a:spcPct val="100000"/>
              </a:lnSpc>
              <a:spcBef>
                <a:spcPts val="0"/>
              </a:spcBef>
              <a:spcAft>
                <a:spcPts val="1200"/>
              </a:spcAft>
              <a:buClr>
                <a:schemeClr val="tx1"/>
              </a:buClr>
              <a:buNone/>
              <a:defRPr sz="1600" b="1">
                <a:latin typeface="Arial" panose="020B0604020202020204" pitchFamily="34" charset="0"/>
                <a:cs typeface="Arial" panose="020B0604020202020204" pitchFamily="34" charset="0"/>
              </a:defRPr>
            </a:lvl1pPr>
            <a:lvl2pPr marL="0" indent="0">
              <a:lnSpc>
                <a:spcPct val="100000"/>
              </a:lnSpc>
              <a:spcBef>
                <a:spcPts val="0"/>
              </a:spcBef>
              <a:spcAft>
                <a:spcPts val="300"/>
              </a:spcAft>
              <a:buClr>
                <a:schemeClr val="tx1"/>
              </a:buClr>
              <a:buFont typeface="Arial" panose="020B0604020202020204" pitchFamily="34" charset="0"/>
              <a:buNone/>
              <a:tabLst/>
              <a:defRPr sz="1200"/>
            </a:lvl2pPr>
            <a:lvl3pPr marL="171450" indent="-161925">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dirty="0"/>
              <a:t>Click to edit Master text styles</a:t>
            </a:r>
          </a:p>
          <a:p>
            <a:pPr lvl="1"/>
            <a:r>
              <a:rPr lang="en-US" dirty="0"/>
              <a:t>Second level</a:t>
            </a:r>
          </a:p>
          <a:p>
            <a:pPr lvl="2"/>
            <a:r>
              <a:rPr lang="en-US" dirty="0"/>
              <a:t>Third Level</a:t>
            </a:r>
          </a:p>
        </p:txBody>
      </p:sp>
      <p:sp>
        <p:nvSpPr>
          <p:cNvPr id="33" name="Text Placeholder 5">
            <a:extLst>
              <a:ext uri="{FF2B5EF4-FFF2-40B4-BE49-F238E27FC236}">
                <a16:creationId xmlns:a16="http://schemas.microsoft.com/office/drawing/2014/main" id="{5DB5457F-6FAC-4D47-B055-AE069C88506E}"/>
              </a:ext>
            </a:extLst>
          </p:cNvPr>
          <p:cNvSpPr>
            <a:spLocks noGrp="1"/>
          </p:cNvSpPr>
          <p:nvPr>
            <p:ph type="body" sz="quarter" idx="19"/>
          </p:nvPr>
        </p:nvSpPr>
        <p:spPr>
          <a:xfrm>
            <a:off x="7449437" y="2283621"/>
            <a:ext cx="1903963" cy="3202779"/>
          </a:xfrm>
        </p:spPr>
        <p:txBody>
          <a:bodyPr>
            <a:noAutofit/>
          </a:bodyPr>
          <a:lstStyle>
            <a:lvl1pPr marL="0" indent="0">
              <a:lnSpc>
                <a:spcPct val="100000"/>
              </a:lnSpc>
              <a:spcBef>
                <a:spcPts val="0"/>
              </a:spcBef>
              <a:spcAft>
                <a:spcPts val="1200"/>
              </a:spcAft>
              <a:buClr>
                <a:schemeClr val="tx1"/>
              </a:buClr>
              <a:buNone/>
              <a:defRPr sz="1600" b="1">
                <a:latin typeface="Arial" panose="020B0604020202020204" pitchFamily="34" charset="0"/>
                <a:cs typeface="Arial" panose="020B0604020202020204" pitchFamily="34" charset="0"/>
              </a:defRPr>
            </a:lvl1pPr>
            <a:lvl2pPr marL="0" indent="0">
              <a:lnSpc>
                <a:spcPct val="100000"/>
              </a:lnSpc>
              <a:spcBef>
                <a:spcPts val="0"/>
              </a:spcBef>
              <a:spcAft>
                <a:spcPts val="300"/>
              </a:spcAft>
              <a:buClr>
                <a:schemeClr val="tx1"/>
              </a:buClr>
              <a:buFont typeface="Arial" panose="020B0604020202020204" pitchFamily="34" charset="0"/>
              <a:buNone/>
              <a:tabLst/>
              <a:defRPr sz="1200"/>
            </a:lvl2pPr>
            <a:lvl3pPr marL="171450" indent="-161925">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dirty="0"/>
              <a:t>Click to edit Master text styles</a:t>
            </a:r>
          </a:p>
          <a:p>
            <a:pPr lvl="1"/>
            <a:r>
              <a:rPr lang="en-US" dirty="0"/>
              <a:t>Second level</a:t>
            </a:r>
          </a:p>
          <a:p>
            <a:pPr lvl="2"/>
            <a:r>
              <a:rPr lang="en-US" dirty="0"/>
              <a:t>Third Level</a:t>
            </a:r>
          </a:p>
        </p:txBody>
      </p:sp>
      <p:sp>
        <p:nvSpPr>
          <p:cNvPr id="34" name="Text Placeholder 5">
            <a:extLst>
              <a:ext uri="{FF2B5EF4-FFF2-40B4-BE49-F238E27FC236}">
                <a16:creationId xmlns:a16="http://schemas.microsoft.com/office/drawing/2014/main" id="{43942C8C-0374-5E4F-8A2A-55027DCC3EED}"/>
              </a:ext>
            </a:extLst>
          </p:cNvPr>
          <p:cNvSpPr>
            <a:spLocks noGrp="1"/>
          </p:cNvSpPr>
          <p:nvPr>
            <p:ph type="body" sz="quarter" idx="20"/>
          </p:nvPr>
        </p:nvSpPr>
        <p:spPr>
          <a:xfrm>
            <a:off x="9675388" y="2283621"/>
            <a:ext cx="1903963" cy="3202779"/>
          </a:xfrm>
        </p:spPr>
        <p:txBody>
          <a:bodyPr>
            <a:noAutofit/>
          </a:bodyPr>
          <a:lstStyle>
            <a:lvl1pPr marL="0" indent="0">
              <a:lnSpc>
                <a:spcPct val="100000"/>
              </a:lnSpc>
              <a:spcBef>
                <a:spcPts val="0"/>
              </a:spcBef>
              <a:spcAft>
                <a:spcPts val="1200"/>
              </a:spcAft>
              <a:buClr>
                <a:schemeClr val="tx1"/>
              </a:buClr>
              <a:buNone/>
              <a:defRPr sz="1600" b="1">
                <a:latin typeface="Arial" panose="020B0604020202020204" pitchFamily="34" charset="0"/>
                <a:cs typeface="Arial" panose="020B0604020202020204" pitchFamily="34" charset="0"/>
              </a:defRPr>
            </a:lvl1pPr>
            <a:lvl2pPr marL="0" indent="0">
              <a:lnSpc>
                <a:spcPct val="100000"/>
              </a:lnSpc>
              <a:spcBef>
                <a:spcPts val="0"/>
              </a:spcBef>
              <a:spcAft>
                <a:spcPts val="300"/>
              </a:spcAft>
              <a:buClr>
                <a:schemeClr val="tx1"/>
              </a:buClr>
              <a:buFont typeface="Arial" panose="020B0604020202020204" pitchFamily="34" charset="0"/>
              <a:buNone/>
              <a:tabLst/>
              <a:defRPr sz="1200"/>
            </a:lvl2pPr>
            <a:lvl3pPr marL="171450" indent="-161925">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dirty="0"/>
              <a:t>Click to edit Master text styles</a:t>
            </a:r>
          </a:p>
          <a:p>
            <a:pPr lvl="1"/>
            <a:r>
              <a:rPr lang="en-US" dirty="0"/>
              <a:t>Second level</a:t>
            </a:r>
          </a:p>
          <a:p>
            <a:pPr lvl="2"/>
            <a:r>
              <a:rPr lang="en-US" dirty="0"/>
              <a:t>Third Level</a:t>
            </a:r>
          </a:p>
        </p:txBody>
      </p:sp>
      <p:sp>
        <p:nvSpPr>
          <p:cNvPr id="9" name="Rectangle 8">
            <a:extLst>
              <a:ext uri="{FF2B5EF4-FFF2-40B4-BE49-F238E27FC236}">
                <a16:creationId xmlns:a16="http://schemas.microsoft.com/office/drawing/2014/main" id="{83324317-665D-8F40-B0C5-6FD65C6325C5}"/>
              </a:ext>
            </a:extLst>
          </p:cNvPr>
          <p:cNvSpPr/>
          <p:nvPr userDrawn="1"/>
        </p:nvSpPr>
        <p:spPr>
          <a:xfrm>
            <a:off x="0" y="0"/>
            <a:ext cx="12191999" cy="185738"/>
          </a:xfrm>
          <a:prstGeom prst="rect">
            <a:avLst/>
          </a:prstGeom>
          <a:gradFill flip="none" rotWithShape="1">
            <a:gsLst>
              <a:gs pos="3000">
                <a:schemeClr val="accent1"/>
              </a:gs>
              <a:gs pos="100000">
                <a:schemeClr val="accent2"/>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 Placeholder 5">
            <a:extLst>
              <a:ext uri="{FF2B5EF4-FFF2-40B4-BE49-F238E27FC236}">
                <a16:creationId xmlns:a16="http://schemas.microsoft.com/office/drawing/2014/main" id="{7C3B0903-D2E5-9E38-49B8-0254BC4A388E}"/>
              </a:ext>
            </a:extLst>
          </p:cNvPr>
          <p:cNvSpPr>
            <a:spLocks noGrp="1"/>
          </p:cNvSpPr>
          <p:nvPr>
            <p:ph type="body" sz="quarter" idx="21"/>
          </p:nvPr>
        </p:nvSpPr>
        <p:spPr>
          <a:xfrm>
            <a:off x="5223486" y="2283621"/>
            <a:ext cx="1903963" cy="3202779"/>
          </a:xfrm>
        </p:spPr>
        <p:txBody>
          <a:bodyPr>
            <a:noAutofit/>
          </a:bodyPr>
          <a:lstStyle>
            <a:lvl1pPr marL="0" indent="0">
              <a:lnSpc>
                <a:spcPct val="100000"/>
              </a:lnSpc>
              <a:spcBef>
                <a:spcPts val="0"/>
              </a:spcBef>
              <a:spcAft>
                <a:spcPts val="1200"/>
              </a:spcAft>
              <a:buClr>
                <a:schemeClr val="tx1"/>
              </a:buClr>
              <a:buNone/>
              <a:defRPr sz="1600" b="1">
                <a:latin typeface="Arial" panose="020B0604020202020204" pitchFamily="34" charset="0"/>
                <a:cs typeface="Arial" panose="020B0604020202020204" pitchFamily="34" charset="0"/>
              </a:defRPr>
            </a:lvl1pPr>
            <a:lvl2pPr marL="0" indent="0">
              <a:lnSpc>
                <a:spcPct val="100000"/>
              </a:lnSpc>
              <a:spcBef>
                <a:spcPts val="0"/>
              </a:spcBef>
              <a:spcAft>
                <a:spcPts val="300"/>
              </a:spcAft>
              <a:buClr>
                <a:schemeClr val="tx1"/>
              </a:buClr>
              <a:buFont typeface="Arial" panose="020B0604020202020204" pitchFamily="34" charset="0"/>
              <a:buNone/>
              <a:tabLst/>
              <a:defRPr sz="1200"/>
            </a:lvl2pPr>
            <a:lvl3pPr marL="171450" indent="-161925">
              <a:buClr>
                <a:schemeClr val="tx1"/>
              </a:buClr>
              <a:buFont typeface="Arial" panose="020B0604020202020204" pitchFamily="34" charset="0"/>
              <a:buChar char="•"/>
              <a:tabLst/>
              <a:defRPr sz="1200"/>
            </a:lvl3pPr>
            <a:lvl4pPr marL="1371600" indent="0">
              <a:buNone/>
              <a:defRPr/>
            </a:lvl4pPr>
            <a:lvl5pPr marL="1828800" indent="0">
              <a:buNone/>
              <a:defRPr/>
            </a:lvl5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98570889"/>
      </p:ext>
    </p:extLst>
  </p:cSld>
  <p:clrMapOvr>
    <a:masterClrMapping/>
  </p:clrMapOvr>
  <p:extLst>
    <p:ext uri="{DCECCB84-F9BA-43D5-87BE-67443E8EF086}">
      <p15:sldGuideLst xmlns:p15="http://schemas.microsoft.com/office/powerpoint/2012/main">
        <p15:guide id="2" orient="horz" pos="2160">
          <p15:clr>
            <a:srgbClr val="FBAE40"/>
          </p15:clr>
        </p15:guide>
        <p15:guide id="4" orient="horz" pos="792">
          <p15:clr>
            <a:srgbClr val="FBAE40"/>
          </p15:clr>
        </p15:guide>
        <p15:guide id="5" orient="horz" pos="4032">
          <p15:clr>
            <a:srgbClr val="FBAE40"/>
          </p15:clr>
        </p15:guide>
      </p15:sldGuideLst>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1_Title with Three Column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735480F-7577-0345-A6C0-390BEB194D26}"/>
              </a:ext>
            </a:extLst>
          </p:cNvPr>
          <p:cNvSpPr>
            <a:spLocks noGrp="1"/>
          </p:cNvSpPr>
          <p:nvPr>
            <p:ph type="title" hasCustomPrompt="1"/>
          </p:nvPr>
        </p:nvSpPr>
        <p:spPr>
          <a:xfrm>
            <a:off x="609600" y="793873"/>
            <a:ext cx="10829365" cy="647700"/>
          </a:xfrm>
        </p:spPr>
        <p:txBody>
          <a:bodyPr anchor="t" anchorCtr="0">
            <a:noAutofit/>
          </a:bodyPr>
          <a:lstStyle>
            <a:lvl1pPr>
              <a:defRPr sz="3600" b="0" i="0" spc="0" baseline="0">
                <a:latin typeface="Tiempos Fine Light" panose="02020303060303060403" pitchFamily="18" charset="77"/>
                <a:cs typeface="Times New Roman" panose="02020603050405020304" pitchFamily="18" charset="0"/>
              </a:defRPr>
            </a:lvl1pPr>
          </a:lstStyle>
          <a:p>
            <a:r>
              <a:rPr lang="en-US" dirty="0"/>
              <a:t>Click to edit master title style</a:t>
            </a:r>
          </a:p>
        </p:txBody>
      </p:sp>
      <p:sp>
        <p:nvSpPr>
          <p:cNvPr id="3" name="Slide Number Placeholder 2">
            <a:extLst>
              <a:ext uri="{FF2B5EF4-FFF2-40B4-BE49-F238E27FC236}">
                <a16:creationId xmlns:a16="http://schemas.microsoft.com/office/drawing/2014/main" id="{D6395E53-95C5-DB49-B6E6-71E0C80887BF}"/>
              </a:ext>
            </a:extLst>
          </p:cNvP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dirty="0"/>
          </a:p>
        </p:txBody>
      </p:sp>
      <p:sp>
        <p:nvSpPr>
          <p:cNvPr id="5" name="Content Placeholder 4">
            <a:extLst>
              <a:ext uri="{FF2B5EF4-FFF2-40B4-BE49-F238E27FC236}">
                <a16:creationId xmlns:a16="http://schemas.microsoft.com/office/drawing/2014/main" id="{BDE3AD24-6E9A-444E-B665-5BBF9408BDCD}"/>
              </a:ext>
            </a:extLst>
          </p:cNvPr>
          <p:cNvSpPr>
            <a:spLocks noGrp="1"/>
          </p:cNvSpPr>
          <p:nvPr>
            <p:ph sz="quarter" idx="12"/>
          </p:nvPr>
        </p:nvSpPr>
        <p:spPr>
          <a:xfrm>
            <a:off x="820614" y="2965939"/>
            <a:ext cx="2895239" cy="1524000"/>
          </a:xfrm>
        </p:spPr>
        <p:txBody>
          <a:bodyPr>
            <a:noAutofit/>
          </a:bodyPr>
          <a:lstStyle>
            <a:lvl1pPr marL="0" indent="0">
              <a:buNone/>
              <a:defRPr sz="1600" b="1"/>
            </a:lvl1pPr>
            <a:lvl2pPr marL="177800" indent="-168275">
              <a:buClr>
                <a:schemeClr val="accent1"/>
              </a:buClr>
              <a:buFont typeface="Arial" panose="020B0604020202020204" pitchFamily="34" charset="0"/>
              <a:buChar char="•"/>
              <a:tabLst/>
              <a:defRPr sz="1400"/>
            </a:lvl2pPr>
            <a:lvl3pPr marL="914400" indent="0">
              <a:buNone/>
              <a:defRPr sz="1100"/>
            </a:lvl3pPr>
            <a:lvl4pPr marL="1371600" indent="0">
              <a:buNone/>
              <a:defRPr sz="1050"/>
            </a:lvl4pPr>
            <a:lvl5pPr marL="1828800" indent="0">
              <a:buNone/>
              <a:defRPr sz="1050"/>
            </a:lvl5pPr>
          </a:lstStyle>
          <a:p>
            <a:pPr lvl="0"/>
            <a:r>
              <a:rPr lang="en-US" dirty="0"/>
              <a:t>Click to edit Master text styles</a:t>
            </a:r>
          </a:p>
          <a:p>
            <a:pPr lvl="1"/>
            <a:r>
              <a:rPr lang="en-US" dirty="0"/>
              <a:t>Second level</a:t>
            </a:r>
          </a:p>
        </p:txBody>
      </p:sp>
      <p:sp>
        <p:nvSpPr>
          <p:cNvPr id="9" name="Content Placeholder 4">
            <a:extLst>
              <a:ext uri="{FF2B5EF4-FFF2-40B4-BE49-F238E27FC236}">
                <a16:creationId xmlns:a16="http://schemas.microsoft.com/office/drawing/2014/main" id="{4E31692E-EC34-C645-98DC-402EF465A346}"/>
              </a:ext>
            </a:extLst>
          </p:cNvPr>
          <p:cNvSpPr>
            <a:spLocks noGrp="1"/>
          </p:cNvSpPr>
          <p:nvPr>
            <p:ph sz="quarter" idx="13"/>
          </p:nvPr>
        </p:nvSpPr>
        <p:spPr>
          <a:xfrm>
            <a:off x="4587077" y="2965939"/>
            <a:ext cx="2895240" cy="1524000"/>
          </a:xfrm>
        </p:spPr>
        <p:txBody>
          <a:bodyPr>
            <a:noAutofit/>
          </a:bodyPr>
          <a:lstStyle>
            <a:lvl1pPr marL="0" indent="0">
              <a:buNone/>
              <a:defRPr sz="1600" b="1"/>
            </a:lvl1pPr>
            <a:lvl2pPr marL="177800" indent="-168275">
              <a:buClr>
                <a:schemeClr val="accent1"/>
              </a:buClr>
              <a:buFont typeface="Arial" panose="020B0604020202020204" pitchFamily="34" charset="0"/>
              <a:buChar char="•"/>
              <a:tabLst/>
              <a:defRPr sz="1400"/>
            </a:lvl2pPr>
            <a:lvl3pPr marL="914400" indent="0">
              <a:buNone/>
              <a:defRPr sz="1100"/>
            </a:lvl3pPr>
            <a:lvl4pPr marL="1371600" indent="0">
              <a:buNone/>
              <a:defRPr sz="1050"/>
            </a:lvl4pPr>
            <a:lvl5pPr marL="1828800" indent="0">
              <a:buNone/>
              <a:defRPr sz="1050"/>
            </a:lvl5pPr>
          </a:lstStyle>
          <a:p>
            <a:pPr lvl="0"/>
            <a:r>
              <a:rPr lang="en-US" dirty="0"/>
              <a:t>Click to edit Master text styles</a:t>
            </a:r>
          </a:p>
          <a:p>
            <a:pPr lvl="1"/>
            <a:r>
              <a:rPr lang="en-US" dirty="0"/>
              <a:t>Second level</a:t>
            </a:r>
          </a:p>
        </p:txBody>
      </p:sp>
      <p:sp>
        <p:nvSpPr>
          <p:cNvPr id="10" name="Content Placeholder 4">
            <a:extLst>
              <a:ext uri="{FF2B5EF4-FFF2-40B4-BE49-F238E27FC236}">
                <a16:creationId xmlns:a16="http://schemas.microsoft.com/office/drawing/2014/main" id="{843FA7B2-CD17-1D42-899A-6D1EEC53A1DC}"/>
              </a:ext>
            </a:extLst>
          </p:cNvPr>
          <p:cNvSpPr>
            <a:spLocks noGrp="1"/>
          </p:cNvSpPr>
          <p:nvPr>
            <p:ph sz="quarter" idx="14"/>
          </p:nvPr>
        </p:nvSpPr>
        <p:spPr>
          <a:xfrm>
            <a:off x="8405446" y="2965939"/>
            <a:ext cx="2726104" cy="1524000"/>
          </a:xfrm>
        </p:spPr>
        <p:txBody>
          <a:bodyPr>
            <a:noAutofit/>
          </a:bodyPr>
          <a:lstStyle>
            <a:lvl1pPr marL="0" indent="0">
              <a:buNone/>
              <a:defRPr sz="1600" b="1"/>
            </a:lvl1pPr>
            <a:lvl2pPr marL="177800" indent="-168275">
              <a:buClr>
                <a:schemeClr val="accent1"/>
              </a:buClr>
              <a:buFont typeface="Arial" panose="020B0604020202020204" pitchFamily="34" charset="0"/>
              <a:buChar char="•"/>
              <a:tabLst/>
              <a:defRPr sz="1400"/>
            </a:lvl2pPr>
            <a:lvl3pPr marL="914400" indent="0">
              <a:buNone/>
              <a:defRPr sz="1100"/>
            </a:lvl3pPr>
            <a:lvl4pPr marL="1371600" indent="0">
              <a:buNone/>
              <a:defRPr sz="1050"/>
            </a:lvl4pPr>
            <a:lvl5pPr marL="1828800" indent="0">
              <a:buNone/>
              <a:defRPr sz="1050"/>
            </a:lvl5pPr>
          </a:lstStyle>
          <a:p>
            <a:pPr lvl="0"/>
            <a:r>
              <a:rPr lang="en-US" dirty="0"/>
              <a:t>Click to edit Master text styles</a:t>
            </a:r>
          </a:p>
          <a:p>
            <a:pPr lvl="1"/>
            <a:r>
              <a:rPr lang="en-US" dirty="0"/>
              <a:t>Second level</a:t>
            </a:r>
          </a:p>
        </p:txBody>
      </p:sp>
      <p:sp>
        <p:nvSpPr>
          <p:cNvPr id="12" name="Text Placeholder 11">
            <a:extLst>
              <a:ext uri="{FF2B5EF4-FFF2-40B4-BE49-F238E27FC236}">
                <a16:creationId xmlns:a16="http://schemas.microsoft.com/office/drawing/2014/main" id="{3F1AC7D4-A57E-9543-83A2-A371CDD9B754}"/>
              </a:ext>
            </a:extLst>
          </p:cNvPr>
          <p:cNvSpPr>
            <a:spLocks noGrp="1"/>
          </p:cNvSpPr>
          <p:nvPr>
            <p:ph type="body" sz="quarter" idx="16" hasCustomPrompt="1"/>
          </p:nvPr>
        </p:nvSpPr>
        <p:spPr>
          <a:xfrm>
            <a:off x="615950" y="1524000"/>
            <a:ext cx="10966450" cy="533400"/>
          </a:xfrm>
        </p:spPr>
        <p:txBody>
          <a:bodyPr>
            <a:noAutofit/>
          </a:bodyPr>
          <a:lstStyle>
            <a:lvl1pPr marL="0" indent="0">
              <a:lnSpc>
                <a:spcPct val="100000"/>
              </a:lnSpc>
              <a:spcBef>
                <a:spcPts val="0"/>
              </a:spcBef>
              <a:spcAft>
                <a:spcPts val="300"/>
              </a:spcAft>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US" dirty="0"/>
              <a:t>Lead-in Thought</a:t>
            </a:r>
          </a:p>
        </p:txBody>
      </p:sp>
      <p:sp>
        <p:nvSpPr>
          <p:cNvPr id="8" name="Rectangle 7">
            <a:extLst>
              <a:ext uri="{FF2B5EF4-FFF2-40B4-BE49-F238E27FC236}">
                <a16:creationId xmlns:a16="http://schemas.microsoft.com/office/drawing/2014/main" id="{7A182E0B-2974-D44A-BEF6-7CEEA385D9CF}"/>
              </a:ext>
            </a:extLst>
          </p:cNvPr>
          <p:cNvSpPr/>
          <p:nvPr userDrawn="1"/>
        </p:nvSpPr>
        <p:spPr>
          <a:xfrm>
            <a:off x="0" y="0"/>
            <a:ext cx="12191999" cy="185738"/>
          </a:xfrm>
          <a:prstGeom prst="rect">
            <a:avLst/>
          </a:prstGeom>
          <a:gradFill flip="none" rotWithShape="1">
            <a:gsLst>
              <a:gs pos="3000">
                <a:schemeClr val="accent1"/>
              </a:gs>
              <a:gs pos="100000">
                <a:schemeClr val="accent2"/>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5">
            <a:extLst>
              <a:ext uri="{FF2B5EF4-FFF2-40B4-BE49-F238E27FC236}">
                <a16:creationId xmlns:a16="http://schemas.microsoft.com/office/drawing/2014/main" id="{BCFE7D2F-11F6-57A5-62B4-DF1EFB5201FC}"/>
              </a:ext>
            </a:extLst>
          </p:cNvPr>
          <p:cNvSpPr>
            <a:spLocks noGrp="1"/>
          </p:cNvSpPr>
          <p:nvPr>
            <p:ph type="body" sz="quarter" idx="17"/>
          </p:nvPr>
        </p:nvSpPr>
        <p:spPr>
          <a:xfrm>
            <a:off x="821380" y="2391387"/>
            <a:ext cx="2906069" cy="492125"/>
          </a:xfrm>
        </p:spPr>
        <p:txBody>
          <a:bodyPr>
            <a:noAutofit/>
          </a:bodyPr>
          <a:lstStyle>
            <a:lvl1pPr marL="0" indent="0">
              <a:buNone/>
              <a:defRPr sz="2000" b="1">
                <a:solidFill>
                  <a:schemeClr val="accent1"/>
                </a:solidFill>
              </a:defRPr>
            </a:lvl1pPr>
            <a:lvl2pPr marL="457200" indent="0">
              <a:buNone/>
              <a:defRPr sz="1800" b="1">
                <a:solidFill>
                  <a:schemeClr val="accent1"/>
                </a:solidFill>
              </a:defRPr>
            </a:lvl2pPr>
            <a:lvl3pPr marL="914400" indent="0">
              <a:buNone/>
              <a:defRPr sz="1400" b="1"/>
            </a:lvl3pPr>
            <a:lvl4pPr marL="1371600" indent="0">
              <a:buNone/>
              <a:defRPr sz="1200" b="1"/>
            </a:lvl4pPr>
            <a:lvl5pPr marL="1828800" indent="0">
              <a:buNone/>
              <a:defRPr sz="1200" b="1"/>
            </a:lvl5pPr>
          </a:lstStyle>
          <a:p>
            <a:pPr lvl="0"/>
            <a:r>
              <a:rPr lang="en-US" dirty="0"/>
              <a:t>Click to edit Master text styles</a:t>
            </a:r>
          </a:p>
        </p:txBody>
      </p:sp>
      <p:sp>
        <p:nvSpPr>
          <p:cNvPr id="7" name="Text Placeholder 5">
            <a:extLst>
              <a:ext uri="{FF2B5EF4-FFF2-40B4-BE49-F238E27FC236}">
                <a16:creationId xmlns:a16="http://schemas.microsoft.com/office/drawing/2014/main" id="{7F63B34F-3826-E736-B813-E2A2081ADBCD}"/>
              </a:ext>
            </a:extLst>
          </p:cNvPr>
          <p:cNvSpPr>
            <a:spLocks noGrp="1"/>
          </p:cNvSpPr>
          <p:nvPr>
            <p:ph type="body" sz="quarter" idx="18"/>
          </p:nvPr>
        </p:nvSpPr>
        <p:spPr>
          <a:xfrm>
            <a:off x="4596210" y="2391387"/>
            <a:ext cx="2906070" cy="492125"/>
          </a:xfrm>
        </p:spPr>
        <p:txBody>
          <a:bodyPr>
            <a:noAutofit/>
          </a:bodyPr>
          <a:lstStyle>
            <a:lvl1pPr marL="0" indent="0">
              <a:buNone/>
              <a:defRPr sz="2000" b="1">
                <a:solidFill>
                  <a:schemeClr val="accent1"/>
                </a:solidFill>
              </a:defRPr>
            </a:lvl1pPr>
            <a:lvl2pPr marL="457200" indent="0">
              <a:buNone/>
              <a:defRPr sz="1800" b="1">
                <a:solidFill>
                  <a:schemeClr val="accent1"/>
                </a:solidFill>
              </a:defRPr>
            </a:lvl2pPr>
            <a:lvl3pPr marL="914400" indent="0">
              <a:buNone/>
              <a:defRPr sz="1600" b="1">
                <a:solidFill>
                  <a:schemeClr val="accent1"/>
                </a:solidFill>
              </a:defRPr>
            </a:lvl3pPr>
            <a:lvl4pPr marL="1371600" indent="0">
              <a:buNone/>
              <a:defRPr sz="1200" b="1"/>
            </a:lvl4pPr>
            <a:lvl5pPr marL="1828800" indent="0">
              <a:buNone/>
              <a:defRPr sz="1200" b="1"/>
            </a:lvl5pPr>
          </a:lstStyle>
          <a:p>
            <a:pPr lvl="0"/>
            <a:r>
              <a:rPr lang="en-US" dirty="0"/>
              <a:t>Click to edit Master text styles</a:t>
            </a:r>
          </a:p>
          <a:p>
            <a:pPr lvl="2"/>
            <a:endParaRPr lang="en-US" dirty="0"/>
          </a:p>
        </p:txBody>
      </p:sp>
      <p:sp>
        <p:nvSpPr>
          <p:cNvPr id="13" name="Text Placeholder 5">
            <a:extLst>
              <a:ext uri="{FF2B5EF4-FFF2-40B4-BE49-F238E27FC236}">
                <a16:creationId xmlns:a16="http://schemas.microsoft.com/office/drawing/2014/main" id="{B8920FF9-C607-3203-358A-250DAF0F4805}"/>
              </a:ext>
            </a:extLst>
          </p:cNvPr>
          <p:cNvSpPr>
            <a:spLocks noGrp="1"/>
          </p:cNvSpPr>
          <p:nvPr>
            <p:ph type="body" sz="quarter" idx="19"/>
          </p:nvPr>
        </p:nvSpPr>
        <p:spPr>
          <a:xfrm>
            <a:off x="8400132" y="2391387"/>
            <a:ext cx="2736302" cy="492125"/>
          </a:xfrm>
        </p:spPr>
        <p:txBody>
          <a:bodyPr>
            <a:noAutofit/>
          </a:bodyPr>
          <a:lstStyle>
            <a:lvl1pPr marL="0" indent="0">
              <a:buNone/>
              <a:defRPr sz="2000" b="1">
                <a:solidFill>
                  <a:schemeClr val="accent1"/>
                </a:solidFill>
              </a:defRPr>
            </a:lvl1pPr>
            <a:lvl2pPr marL="457200" indent="0">
              <a:buNone/>
              <a:defRPr sz="1800" b="1">
                <a:solidFill>
                  <a:schemeClr val="accent1"/>
                </a:solidFill>
              </a:defRPr>
            </a:lvl2pPr>
            <a:lvl3pPr marL="914400" indent="0">
              <a:buNone/>
              <a:defRPr sz="1400" b="1"/>
            </a:lvl3pPr>
            <a:lvl4pPr marL="1371600" indent="0">
              <a:buNone/>
              <a:defRPr sz="1200" b="1"/>
            </a:lvl4pPr>
            <a:lvl5pPr marL="1828800" indent="0">
              <a:buNone/>
              <a:defRPr sz="1200" b="1"/>
            </a:lvl5pPr>
          </a:lstStyle>
          <a:p>
            <a:pPr lvl="0"/>
            <a:r>
              <a:rPr lang="en-US" dirty="0"/>
              <a:t>Click to edit Master text styles</a:t>
            </a:r>
          </a:p>
        </p:txBody>
      </p:sp>
    </p:spTree>
    <p:extLst>
      <p:ext uri="{BB962C8B-B14F-4D97-AF65-F5344CB8AC3E}">
        <p14:creationId xmlns:p14="http://schemas.microsoft.com/office/powerpoint/2010/main" val="2190622398"/>
      </p:ext>
    </p:extLst>
  </p:cSld>
  <p:clrMapOvr>
    <a:masterClrMapping/>
  </p:clrMapOvr>
  <p:extLst>
    <p:ext uri="{DCECCB84-F9BA-43D5-87BE-67443E8EF086}">
      <p15:sldGuideLst xmlns:p15="http://schemas.microsoft.com/office/powerpoint/2012/main">
        <p15:guide id="2" orient="horz" pos="2160">
          <p15:clr>
            <a:srgbClr val="FBAE40"/>
          </p15:clr>
        </p15:guide>
        <p15:guide id="4" orient="horz" pos="792">
          <p15:clr>
            <a:srgbClr val="FBAE40"/>
          </p15:clr>
        </p15:guide>
        <p15:guide id="5" orient="horz" pos="4032">
          <p15:clr>
            <a:srgbClr val="FBAE40"/>
          </p15:clr>
        </p15:guide>
      </p15:sldGuideLst>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2_Title with Three Column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735480F-7577-0345-A6C0-390BEB194D26}"/>
              </a:ext>
            </a:extLst>
          </p:cNvPr>
          <p:cNvSpPr>
            <a:spLocks noGrp="1"/>
          </p:cNvSpPr>
          <p:nvPr>
            <p:ph type="title" hasCustomPrompt="1"/>
          </p:nvPr>
        </p:nvSpPr>
        <p:spPr>
          <a:xfrm>
            <a:off x="609600" y="781050"/>
            <a:ext cx="10829365" cy="647700"/>
          </a:xfrm>
        </p:spPr>
        <p:txBody>
          <a:bodyPr anchor="t" anchorCtr="0">
            <a:noAutofit/>
          </a:bodyPr>
          <a:lstStyle>
            <a:lvl1pPr>
              <a:defRPr sz="3600" b="0" i="0" spc="0" baseline="0">
                <a:latin typeface="Tiempos Fine Light" panose="02020303060303060403" pitchFamily="18" charset="77"/>
                <a:cs typeface="Times New Roman" panose="02020603050405020304" pitchFamily="18" charset="0"/>
              </a:defRPr>
            </a:lvl1pPr>
          </a:lstStyle>
          <a:p>
            <a:r>
              <a:rPr lang="en-US" dirty="0"/>
              <a:t>Click to edit master title style</a:t>
            </a:r>
          </a:p>
        </p:txBody>
      </p:sp>
      <p:sp>
        <p:nvSpPr>
          <p:cNvPr id="3" name="Slide Number Placeholder 2">
            <a:extLst>
              <a:ext uri="{FF2B5EF4-FFF2-40B4-BE49-F238E27FC236}">
                <a16:creationId xmlns:a16="http://schemas.microsoft.com/office/drawing/2014/main" id="{D6395E53-95C5-DB49-B6E6-71E0C80887BF}"/>
              </a:ext>
            </a:extLst>
          </p:cNvPr>
          <p:cNvSpPr>
            <a:spLocks noGrp="1"/>
          </p:cNvSpPr>
          <p:nvPr>
            <p:ph type="sldNum" sz="quarter" idx="11"/>
          </p:nvPr>
        </p:nvSpPr>
        <p:spPr/>
        <p:txBody>
          <a:bodyPr/>
          <a:lstStyle>
            <a:lvl1pPr>
              <a:defRPr>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dirty="0"/>
          </a:p>
        </p:txBody>
      </p:sp>
      <p:sp>
        <p:nvSpPr>
          <p:cNvPr id="5" name="Content Placeholder 4">
            <a:extLst>
              <a:ext uri="{FF2B5EF4-FFF2-40B4-BE49-F238E27FC236}">
                <a16:creationId xmlns:a16="http://schemas.microsoft.com/office/drawing/2014/main" id="{BDE3AD24-6E9A-444E-B665-5BBF9408BDCD}"/>
              </a:ext>
            </a:extLst>
          </p:cNvPr>
          <p:cNvSpPr>
            <a:spLocks noGrp="1"/>
          </p:cNvSpPr>
          <p:nvPr>
            <p:ph sz="quarter" idx="12"/>
          </p:nvPr>
        </p:nvSpPr>
        <p:spPr>
          <a:xfrm>
            <a:off x="820614" y="2965939"/>
            <a:ext cx="2895239" cy="1524000"/>
          </a:xfrm>
        </p:spPr>
        <p:txBody>
          <a:bodyPr>
            <a:noAutofit/>
          </a:bodyPr>
          <a:lstStyle>
            <a:lvl1pPr marL="0" indent="0">
              <a:buNone/>
              <a:defRPr sz="1600" b="1"/>
            </a:lvl1pPr>
            <a:lvl2pPr marL="177800" indent="-168275">
              <a:buClr>
                <a:schemeClr val="accent1"/>
              </a:buClr>
              <a:buFont typeface="Arial" panose="020B0604020202020204" pitchFamily="34" charset="0"/>
              <a:buChar char="•"/>
              <a:tabLst/>
              <a:defRPr sz="1400"/>
            </a:lvl2pPr>
            <a:lvl3pPr marL="914400" indent="0">
              <a:buNone/>
              <a:defRPr sz="1100"/>
            </a:lvl3pPr>
            <a:lvl4pPr marL="1371600" indent="0">
              <a:buNone/>
              <a:defRPr sz="1050"/>
            </a:lvl4pPr>
            <a:lvl5pPr marL="1828800" indent="0">
              <a:buNone/>
              <a:defRPr sz="1050"/>
            </a:lvl5pPr>
          </a:lstStyle>
          <a:p>
            <a:pPr lvl="0"/>
            <a:r>
              <a:rPr lang="en-US" dirty="0"/>
              <a:t>Click to edit Master text styles</a:t>
            </a:r>
          </a:p>
          <a:p>
            <a:pPr lvl="1"/>
            <a:r>
              <a:rPr lang="en-US" dirty="0"/>
              <a:t>Second level</a:t>
            </a:r>
          </a:p>
        </p:txBody>
      </p:sp>
      <p:sp>
        <p:nvSpPr>
          <p:cNvPr id="9" name="Content Placeholder 4">
            <a:extLst>
              <a:ext uri="{FF2B5EF4-FFF2-40B4-BE49-F238E27FC236}">
                <a16:creationId xmlns:a16="http://schemas.microsoft.com/office/drawing/2014/main" id="{4E31692E-EC34-C645-98DC-402EF465A346}"/>
              </a:ext>
            </a:extLst>
          </p:cNvPr>
          <p:cNvSpPr>
            <a:spLocks noGrp="1"/>
          </p:cNvSpPr>
          <p:nvPr>
            <p:ph sz="quarter" idx="13"/>
          </p:nvPr>
        </p:nvSpPr>
        <p:spPr>
          <a:xfrm>
            <a:off x="4587077" y="2965939"/>
            <a:ext cx="2895240" cy="1524000"/>
          </a:xfrm>
        </p:spPr>
        <p:txBody>
          <a:bodyPr>
            <a:noAutofit/>
          </a:bodyPr>
          <a:lstStyle>
            <a:lvl1pPr marL="0" indent="0">
              <a:buNone/>
              <a:defRPr sz="1600" b="1"/>
            </a:lvl1pPr>
            <a:lvl2pPr marL="177800" indent="-168275">
              <a:buClr>
                <a:schemeClr val="accent1"/>
              </a:buClr>
              <a:buFont typeface="Arial" panose="020B0604020202020204" pitchFamily="34" charset="0"/>
              <a:buChar char="•"/>
              <a:tabLst/>
              <a:defRPr sz="1400"/>
            </a:lvl2pPr>
            <a:lvl3pPr marL="914400" indent="0">
              <a:buNone/>
              <a:defRPr sz="1100"/>
            </a:lvl3pPr>
            <a:lvl4pPr marL="1371600" indent="0">
              <a:buNone/>
              <a:defRPr sz="1050"/>
            </a:lvl4pPr>
            <a:lvl5pPr marL="1828800" indent="0">
              <a:buNone/>
              <a:defRPr sz="1050"/>
            </a:lvl5pPr>
          </a:lstStyle>
          <a:p>
            <a:pPr lvl="0"/>
            <a:r>
              <a:rPr lang="en-US" dirty="0"/>
              <a:t>Click to edit Master text styles</a:t>
            </a:r>
          </a:p>
          <a:p>
            <a:pPr lvl="1"/>
            <a:r>
              <a:rPr lang="en-US" dirty="0"/>
              <a:t>Second level</a:t>
            </a:r>
          </a:p>
        </p:txBody>
      </p:sp>
      <p:sp>
        <p:nvSpPr>
          <p:cNvPr id="10" name="Content Placeholder 4">
            <a:extLst>
              <a:ext uri="{FF2B5EF4-FFF2-40B4-BE49-F238E27FC236}">
                <a16:creationId xmlns:a16="http://schemas.microsoft.com/office/drawing/2014/main" id="{843FA7B2-CD17-1D42-899A-6D1EEC53A1DC}"/>
              </a:ext>
            </a:extLst>
          </p:cNvPr>
          <p:cNvSpPr>
            <a:spLocks noGrp="1"/>
          </p:cNvSpPr>
          <p:nvPr>
            <p:ph sz="quarter" idx="14"/>
          </p:nvPr>
        </p:nvSpPr>
        <p:spPr>
          <a:xfrm>
            <a:off x="8405446" y="2965939"/>
            <a:ext cx="2726104" cy="1524000"/>
          </a:xfrm>
        </p:spPr>
        <p:txBody>
          <a:bodyPr>
            <a:noAutofit/>
          </a:bodyPr>
          <a:lstStyle>
            <a:lvl1pPr marL="0" indent="0">
              <a:buNone/>
              <a:defRPr sz="1600" b="1"/>
            </a:lvl1pPr>
            <a:lvl2pPr marL="177800" indent="-168275">
              <a:buClr>
                <a:schemeClr val="accent1"/>
              </a:buClr>
              <a:buFont typeface="Arial" panose="020B0604020202020204" pitchFamily="34" charset="0"/>
              <a:buChar char="•"/>
              <a:tabLst/>
              <a:defRPr sz="1400"/>
            </a:lvl2pPr>
            <a:lvl3pPr marL="914400" indent="0">
              <a:buNone/>
              <a:defRPr sz="1100"/>
            </a:lvl3pPr>
            <a:lvl4pPr marL="1371600" indent="0">
              <a:buNone/>
              <a:defRPr sz="1050"/>
            </a:lvl4pPr>
            <a:lvl5pPr marL="1828800" indent="0">
              <a:buNone/>
              <a:defRPr sz="1050"/>
            </a:lvl5pPr>
          </a:lstStyle>
          <a:p>
            <a:pPr lvl="0"/>
            <a:r>
              <a:rPr lang="en-US" dirty="0"/>
              <a:t>Click to edit Master text styles</a:t>
            </a:r>
          </a:p>
          <a:p>
            <a:pPr lvl="1"/>
            <a:r>
              <a:rPr lang="en-US" dirty="0"/>
              <a:t>Second level</a:t>
            </a:r>
          </a:p>
        </p:txBody>
      </p:sp>
      <p:sp>
        <p:nvSpPr>
          <p:cNvPr id="12" name="Text Placeholder 11">
            <a:extLst>
              <a:ext uri="{FF2B5EF4-FFF2-40B4-BE49-F238E27FC236}">
                <a16:creationId xmlns:a16="http://schemas.microsoft.com/office/drawing/2014/main" id="{3F1AC7D4-A57E-9543-83A2-A371CDD9B754}"/>
              </a:ext>
            </a:extLst>
          </p:cNvPr>
          <p:cNvSpPr>
            <a:spLocks noGrp="1"/>
          </p:cNvSpPr>
          <p:nvPr>
            <p:ph type="body" sz="quarter" idx="16" hasCustomPrompt="1"/>
          </p:nvPr>
        </p:nvSpPr>
        <p:spPr>
          <a:xfrm>
            <a:off x="615950" y="1524000"/>
            <a:ext cx="10966450" cy="533400"/>
          </a:xfrm>
        </p:spPr>
        <p:txBody>
          <a:bodyPr>
            <a:noAutofit/>
          </a:bodyPr>
          <a:lstStyle>
            <a:lvl1pPr marL="0" indent="0">
              <a:lnSpc>
                <a:spcPct val="100000"/>
              </a:lnSpc>
              <a:spcBef>
                <a:spcPts val="0"/>
              </a:spcBef>
              <a:spcAft>
                <a:spcPts val="300"/>
              </a:spcAft>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US" dirty="0"/>
              <a:t>Lead-in Thought</a:t>
            </a:r>
          </a:p>
        </p:txBody>
      </p:sp>
      <p:sp>
        <p:nvSpPr>
          <p:cNvPr id="8" name="Rectangle 7">
            <a:extLst>
              <a:ext uri="{FF2B5EF4-FFF2-40B4-BE49-F238E27FC236}">
                <a16:creationId xmlns:a16="http://schemas.microsoft.com/office/drawing/2014/main" id="{7A182E0B-2974-D44A-BEF6-7CEEA385D9CF}"/>
              </a:ext>
            </a:extLst>
          </p:cNvPr>
          <p:cNvSpPr/>
          <p:nvPr userDrawn="1"/>
        </p:nvSpPr>
        <p:spPr>
          <a:xfrm>
            <a:off x="0" y="0"/>
            <a:ext cx="12191999" cy="185738"/>
          </a:xfrm>
          <a:prstGeom prst="rect">
            <a:avLst/>
          </a:prstGeom>
          <a:gradFill flip="none" rotWithShape="1">
            <a:gsLst>
              <a:gs pos="3000">
                <a:schemeClr val="accent1"/>
              </a:gs>
              <a:gs pos="100000">
                <a:schemeClr val="accent2"/>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5">
            <a:extLst>
              <a:ext uri="{FF2B5EF4-FFF2-40B4-BE49-F238E27FC236}">
                <a16:creationId xmlns:a16="http://schemas.microsoft.com/office/drawing/2014/main" id="{BCFE7D2F-11F6-57A5-62B4-DF1EFB5201FC}"/>
              </a:ext>
            </a:extLst>
          </p:cNvPr>
          <p:cNvSpPr>
            <a:spLocks noGrp="1"/>
          </p:cNvSpPr>
          <p:nvPr>
            <p:ph type="body" sz="quarter" idx="17"/>
          </p:nvPr>
        </p:nvSpPr>
        <p:spPr>
          <a:xfrm>
            <a:off x="821380" y="2391387"/>
            <a:ext cx="2906069" cy="492125"/>
          </a:xfrm>
        </p:spPr>
        <p:txBody>
          <a:bodyPr>
            <a:noAutofit/>
          </a:bodyPr>
          <a:lstStyle>
            <a:lvl1pPr marL="0" indent="0">
              <a:buNone/>
              <a:defRPr sz="2000" b="1">
                <a:solidFill>
                  <a:schemeClr val="accent1"/>
                </a:solidFill>
              </a:defRPr>
            </a:lvl1pPr>
            <a:lvl2pPr marL="457200" indent="0">
              <a:buNone/>
              <a:defRPr sz="1800" b="1">
                <a:solidFill>
                  <a:schemeClr val="accent1"/>
                </a:solidFill>
              </a:defRPr>
            </a:lvl2pPr>
            <a:lvl3pPr marL="914400" indent="0">
              <a:buNone/>
              <a:defRPr sz="1400" b="1"/>
            </a:lvl3pPr>
            <a:lvl4pPr marL="1371600" indent="0">
              <a:buNone/>
              <a:defRPr sz="1200" b="1"/>
            </a:lvl4pPr>
            <a:lvl5pPr marL="1828800" indent="0">
              <a:buNone/>
              <a:defRPr sz="1200" b="1"/>
            </a:lvl5pPr>
          </a:lstStyle>
          <a:p>
            <a:pPr lvl="0"/>
            <a:r>
              <a:rPr lang="en-US" dirty="0"/>
              <a:t>Click to edit Master text styles</a:t>
            </a:r>
          </a:p>
        </p:txBody>
      </p:sp>
      <p:sp>
        <p:nvSpPr>
          <p:cNvPr id="7" name="Text Placeholder 5">
            <a:extLst>
              <a:ext uri="{FF2B5EF4-FFF2-40B4-BE49-F238E27FC236}">
                <a16:creationId xmlns:a16="http://schemas.microsoft.com/office/drawing/2014/main" id="{7F63B34F-3826-E736-B813-E2A2081ADBCD}"/>
              </a:ext>
            </a:extLst>
          </p:cNvPr>
          <p:cNvSpPr>
            <a:spLocks noGrp="1"/>
          </p:cNvSpPr>
          <p:nvPr>
            <p:ph type="body" sz="quarter" idx="18"/>
          </p:nvPr>
        </p:nvSpPr>
        <p:spPr>
          <a:xfrm>
            <a:off x="4596210" y="2391387"/>
            <a:ext cx="2906070" cy="492125"/>
          </a:xfrm>
        </p:spPr>
        <p:txBody>
          <a:bodyPr>
            <a:noAutofit/>
          </a:bodyPr>
          <a:lstStyle>
            <a:lvl1pPr marL="0" indent="0">
              <a:buNone/>
              <a:defRPr sz="2000" b="1">
                <a:solidFill>
                  <a:schemeClr val="accent1"/>
                </a:solidFill>
              </a:defRPr>
            </a:lvl1pPr>
            <a:lvl2pPr marL="457200" indent="0">
              <a:buNone/>
              <a:defRPr sz="1800" b="1">
                <a:solidFill>
                  <a:schemeClr val="accent1"/>
                </a:solidFill>
              </a:defRPr>
            </a:lvl2pPr>
            <a:lvl3pPr marL="914400" indent="0">
              <a:buNone/>
              <a:defRPr sz="1600" b="1">
                <a:solidFill>
                  <a:schemeClr val="accent1"/>
                </a:solidFill>
              </a:defRPr>
            </a:lvl3pPr>
            <a:lvl4pPr marL="1371600" indent="0">
              <a:buNone/>
              <a:defRPr sz="1200" b="1"/>
            </a:lvl4pPr>
            <a:lvl5pPr marL="1828800" indent="0">
              <a:buNone/>
              <a:defRPr sz="1200" b="1"/>
            </a:lvl5pPr>
          </a:lstStyle>
          <a:p>
            <a:pPr lvl="0"/>
            <a:r>
              <a:rPr lang="en-US" dirty="0"/>
              <a:t>Click to edit Master text styles</a:t>
            </a:r>
          </a:p>
          <a:p>
            <a:pPr lvl="2"/>
            <a:endParaRPr lang="en-US" dirty="0"/>
          </a:p>
        </p:txBody>
      </p:sp>
      <p:sp>
        <p:nvSpPr>
          <p:cNvPr id="13" name="Text Placeholder 5">
            <a:extLst>
              <a:ext uri="{FF2B5EF4-FFF2-40B4-BE49-F238E27FC236}">
                <a16:creationId xmlns:a16="http://schemas.microsoft.com/office/drawing/2014/main" id="{B8920FF9-C607-3203-358A-250DAF0F4805}"/>
              </a:ext>
            </a:extLst>
          </p:cNvPr>
          <p:cNvSpPr>
            <a:spLocks noGrp="1"/>
          </p:cNvSpPr>
          <p:nvPr>
            <p:ph type="body" sz="quarter" idx="19"/>
          </p:nvPr>
        </p:nvSpPr>
        <p:spPr>
          <a:xfrm>
            <a:off x="8400132" y="2391387"/>
            <a:ext cx="2736302" cy="492125"/>
          </a:xfrm>
        </p:spPr>
        <p:txBody>
          <a:bodyPr>
            <a:noAutofit/>
          </a:bodyPr>
          <a:lstStyle>
            <a:lvl1pPr marL="0" indent="0">
              <a:buNone/>
              <a:defRPr sz="2000" b="1">
                <a:solidFill>
                  <a:schemeClr val="accent1"/>
                </a:solidFill>
              </a:defRPr>
            </a:lvl1pPr>
            <a:lvl2pPr marL="457200" indent="0">
              <a:buNone/>
              <a:defRPr sz="1800" b="1">
                <a:solidFill>
                  <a:schemeClr val="accent1"/>
                </a:solidFill>
              </a:defRPr>
            </a:lvl2pPr>
            <a:lvl3pPr marL="914400" indent="0">
              <a:buNone/>
              <a:defRPr sz="1400" b="1"/>
            </a:lvl3pPr>
            <a:lvl4pPr marL="1371600" indent="0">
              <a:buNone/>
              <a:defRPr sz="1200" b="1"/>
            </a:lvl4pPr>
            <a:lvl5pPr marL="1828800" indent="0">
              <a:buNone/>
              <a:defRPr sz="1200" b="1"/>
            </a:lvl5pPr>
          </a:lstStyle>
          <a:p>
            <a:pPr lvl="0"/>
            <a:r>
              <a:rPr lang="en-US" dirty="0"/>
              <a:t>Click to edit Master text styles</a:t>
            </a:r>
          </a:p>
        </p:txBody>
      </p:sp>
    </p:spTree>
    <p:extLst>
      <p:ext uri="{BB962C8B-B14F-4D97-AF65-F5344CB8AC3E}">
        <p14:creationId xmlns:p14="http://schemas.microsoft.com/office/powerpoint/2010/main" val="4102685427"/>
      </p:ext>
    </p:extLst>
  </p:cSld>
  <p:clrMapOvr>
    <a:masterClrMapping/>
  </p:clrMapOvr>
  <p:extLst>
    <p:ext uri="{DCECCB84-F9BA-43D5-87BE-67443E8EF086}">
      <p15:sldGuideLst xmlns:p15="http://schemas.microsoft.com/office/powerpoint/2012/main">
        <p15:guide id="2" orient="horz" pos="2160">
          <p15:clr>
            <a:srgbClr val="FBAE40"/>
          </p15:clr>
        </p15:guide>
        <p15:guide id="4" orient="horz" pos="792">
          <p15:clr>
            <a:srgbClr val="FBAE40"/>
          </p15:clr>
        </p15:guide>
        <p15:guide id="5" orient="horz" pos="4032">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Quote/Section Divider with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1CB31866-6596-AD4C-9299-8CCC9451291E}"/>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13" name="Title 12">
            <a:extLst>
              <a:ext uri="{FF2B5EF4-FFF2-40B4-BE49-F238E27FC236}">
                <a16:creationId xmlns:a16="http://schemas.microsoft.com/office/drawing/2014/main" id="{D62D1ED0-5E68-F345-8BE6-04F7FD218169}"/>
              </a:ext>
            </a:extLst>
          </p:cNvPr>
          <p:cNvSpPr>
            <a:spLocks noGrp="1"/>
          </p:cNvSpPr>
          <p:nvPr>
            <p:ph type="title" hasCustomPrompt="1"/>
          </p:nvPr>
        </p:nvSpPr>
        <p:spPr>
          <a:xfrm>
            <a:off x="612648" y="1216152"/>
            <a:ext cx="10972800" cy="1603248"/>
          </a:xfrm>
        </p:spPr>
        <p:txBody>
          <a:bodyPr anchor="t" anchorCtr="0">
            <a:noAutofit/>
          </a:bodyPr>
          <a:lstStyle>
            <a:lvl1pPr>
              <a:lnSpc>
                <a:spcPct val="100000"/>
              </a:lnSpc>
              <a:defRPr sz="5400" b="0" i="0" spc="0" baseline="0">
                <a:solidFill>
                  <a:schemeClr val="bg1"/>
                </a:solidFill>
                <a:latin typeface="Times New Roman" panose="02020603050405020304" pitchFamily="18" charset="0"/>
                <a:cs typeface="Times New Roman" panose="02020603050405020304" pitchFamily="18" charset="0"/>
              </a:defRPr>
            </a:lvl1pPr>
          </a:lstStyle>
          <a:p>
            <a:r>
              <a:rPr lang="en-US" dirty="0"/>
              <a:t>Single key idea or concept text</a:t>
            </a:r>
          </a:p>
        </p:txBody>
      </p:sp>
      <p:sp>
        <p:nvSpPr>
          <p:cNvPr id="8" name="Slide Number Placeholder 4">
            <a:extLst>
              <a:ext uri="{FF2B5EF4-FFF2-40B4-BE49-F238E27FC236}">
                <a16:creationId xmlns:a16="http://schemas.microsoft.com/office/drawing/2014/main" id="{8132C8EC-DED7-264A-B116-8AF77F46ED5E}"/>
              </a:ext>
            </a:extLst>
          </p:cNvPr>
          <p:cNvSpPr>
            <a:spLocks noGrp="1"/>
          </p:cNvSpPr>
          <p:nvPr>
            <p:ph type="sldNum" sz="quarter" idx="12"/>
          </p:nvPr>
        </p:nvSpPr>
        <p:spPr>
          <a:xfrm>
            <a:off x="11125200" y="6400800"/>
            <a:ext cx="457200" cy="365125"/>
          </a:xfrm>
          <a:prstGeom prst="rect">
            <a:avLst/>
          </a:prstGeom>
        </p:spPr>
        <p:txBody>
          <a:bodyPr/>
          <a:lstStyle>
            <a:lvl1pPr>
              <a:defRPr>
                <a:solidFill>
                  <a:schemeClr val="bg1"/>
                </a:solidFill>
              </a:defRPr>
            </a:lvl1pPr>
          </a:lstStyle>
          <a:p>
            <a:fld id="{51C557F5-C807-6C4C-A9D5-F8000D407BA5}" type="slidenum">
              <a:rPr lang="en-US" smtClean="0"/>
              <a:pPr/>
              <a:t>‹#›</a:t>
            </a:fld>
            <a:endParaRPr lang="en-US"/>
          </a:p>
        </p:txBody>
      </p:sp>
      <p:sp>
        <p:nvSpPr>
          <p:cNvPr id="3" name="Content Placeholder 2">
            <a:extLst>
              <a:ext uri="{FF2B5EF4-FFF2-40B4-BE49-F238E27FC236}">
                <a16:creationId xmlns:a16="http://schemas.microsoft.com/office/drawing/2014/main" id="{58037EC4-0178-5943-9E53-837B7AA78649}"/>
              </a:ext>
            </a:extLst>
          </p:cNvPr>
          <p:cNvSpPr>
            <a:spLocks noGrp="1"/>
          </p:cNvSpPr>
          <p:nvPr>
            <p:ph sz="quarter" idx="13"/>
          </p:nvPr>
        </p:nvSpPr>
        <p:spPr>
          <a:xfrm>
            <a:off x="609600" y="2944368"/>
            <a:ext cx="10972800" cy="2438400"/>
          </a:xfrm>
        </p:spPr>
        <p:txBody>
          <a:bodyPr/>
          <a:lstStyle>
            <a:lvl1pPr marL="342900" indent="-342900">
              <a:buClr>
                <a:schemeClr val="bg1"/>
              </a:buClr>
              <a:buFont typeface="Arial" panose="020B0604020202020204" pitchFamily="34" charset="0"/>
              <a:buChar char="•"/>
              <a:defRPr>
                <a:solidFill>
                  <a:schemeClr val="bg1"/>
                </a:solidFill>
              </a:defRPr>
            </a:lvl1pPr>
            <a:lvl2pPr marL="800100" indent="-342900">
              <a:buClr>
                <a:schemeClr val="bg1"/>
              </a:buClr>
              <a:buFont typeface="Arial" panose="020B0604020202020204" pitchFamily="34" charset="0"/>
              <a:buChar char="•"/>
              <a:defRPr>
                <a:solidFill>
                  <a:schemeClr val="bg1"/>
                </a:solidFill>
              </a:defRPr>
            </a:lvl2pPr>
            <a:lvl3pPr marL="1200150" indent="-285750">
              <a:buClr>
                <a:schemeClr val="bg1"/>
              </a:buClr>
              <a:buFont typeface="Arial" panose="020B0604020202020204" pitchFamily="34" charset="0"/>
              <a:buChar char="•"/>
              <a:defRPr>
                <a:solidFill>
                  <a:schemeClr val="bg1"/>
                </a:solidFill>
              </a:defRPr>
            </a:lvl3pPr>
            <a:lvl4pPr marL="1657350" indent="-285750">
              <a:buClr>
                <a:schemeClr val="bg1"/>
              </a:buClr>
              <a:buFont typeface="Arial" panose="020B0604020202020204" pitchFamily="34" charset="0"/>
              <a:buChar char="•"/>
              <a:defRPr>
                <a:solidFill>
                  <a:schemeClr val="bg1"/>
                </a:solidFill>
              </a:defRPr>
            </a:lvl4pPr>
            <a:lvl5pPr marL="2114550" indent="-285750">
              <a:buClr>
                <a:schemeClr val="bg1"/>
              </a:buClr>
              <a:buFont typeface="Arial" panose="020B0604020202020204" pitchFamily="34" charset="0"/>
              <a:buChar cha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1">
            <a:extLst>
              <a:ext uri="{FF2B5EF4-FFF2-40B4-BE49-F238E27FC236}">
                <a16:creationId xmlns:a16="http://schemas.microsoft.com/office/drawing/2014/main" id="{B35E5D1B-C5FA-4D40-AA16-BDA1DD7D2463}"/>
              </a:ext>
            </a:extLst>
          </p:cNvPr>
          <p:cNvSpPr txBox="1">
            <a:spLocks/>
          </p:cNvSpPr>
          <p:nvPr userDrawn="1"/>
        </p:nvSpPr>
        <p:spPr>
          <a:xfrm>
            <a:off x="6858000" y="6356499"/>
            <a:ext cx="4114800" cy="196671"/>
          </a:xfrm>
          <a:prstGeom prst="rect">
            <a:avLst/>
          </a:prstGeom>
        </p:spPr>
        <p:txBody>
          <a:bodyPr vert="horz" lIns="91440" tIns="45720" rIns="91440" bIns="45720" rtlCol="0" anchor="ctr"/>
          <a:lstStyle>
            <a:defPPr>
              <a:defRPr lang="en-US"/>
            </a:defPPr>
            <a:lvl1pPr marL="0" algn="l" defTabSz="914400" rtl="0" eaLnBrk="1" latinLnBrk="0" hangingPunct="1">
              <a:defRPr sz="7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buClr>
                <a:srgbClr val="000000"/>
              </a:buClr>
              <a:buSzPts val="700"/>
            </a:pPr>
            <a:r>
              <a:rPr lang="en-US" sz="700" dirty="0">
                <a:solidFill>
                  <a:schemeClr val="bg1"/>
                </a:solidFill>
                <a:latin typeface="Arial"/>
                <a:ea typeface="Arial"/>
                <a:cs typeface="Arial"/>
                <a:sym typeface="Arial"/>
              </a:rPr>
              <a:t>© FranklinCovey Co. All rights reserved. PROPRIETARY AND CONFIDENTIAL </a:t>
            </a:r>
            <a:endParaRPr lang="en-US" sz="700" dirty="0">
              <a:solidFill>
                <a:schemeClr val="bg1"/>
              </a:solidFill>
            </a:endParaRPr>
          </a:p>
        </p:txBody>
      </p:sp>
      <p:pic>
        <p:nvPicPr>
          <p:cNvPr id="11" name="Picture 10" descr="A picture containing text, clipart&#10;&#10;Description automatically generated">
            <a:extLst>
              <a:ext uri="{FF2B5EF4-FFF2-40B4-BE49-F238E27FC236}">
                <a16:creationId xmlns:a16="http://schemas.microsoft.com/office/drawing/2014/main" id="{076DCFD7-0B98-A649-8718-97FB79FEFF61}"/>
              </a:ext>
            </a:extLst>
          </p:cNvPr>
          <p:cNvPicPr>
            <a:picLocks noChangeAspect="1"/>
          </p:cNvPicPr>
          <p:nvPr userDrawn="1"/>
        </p:nvPicPr>
        <p:blipFill>
          <a:blip r:embed="rId2"/>
          <a:stretch>
            <a:fillRect/>
          </a:stretch>
        </p:blipFill>
        <p:spPr>
          <a:xfrm>
            <a:off x="609600" y="6406414"/>
            <a:ext cx="990600" cy="146756"/>
          </a:xfrm>
          <a:prstGeom prst="rect">
            <a:avLst/>
          </a:prstGeom>
        </p:spPr>
      </p:pic>
    </p:spTree>
    <p:extLst>
      <p:ext uri="{BB962C8B-B14F-4D97-AF65-F5344CB8AC3E}">
        <p14:creationId xmlns:p14="http://schemas.microsoft.com/office/powerpoint/2010/main" val="669104087"/>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3_Quote/Section Divider 1">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1CB31866-6596-AD4C-9299-8CCC9451291E}"/>
              </a:ext>
            </a:extLst>
          </p:cNvPr>
          <p:cNvSpPr/>
          <p:nvPr userDrawn="1"/>
        </p:nvSpPr>
        <p:spPr>
          <a:xfrm>
            <a:off x="0" y="0"/>
            <a:ext cx="12192000" cy="68681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8" name="Slide Number Placeholder 4">
            <a:extLst>
              <a:ext uri="{FF2B5EF4-FFF2-40B4-BE49-F238E27FC236}">
                <a16:creationId xmlns:a16="http://schemas.microsoft.com/office/drawing/2014/main" id="{8132C8EC-DED7-264A-B116-8AF77F46ED5E}"/>
              </a:ext>
            </a:extLst>
          </p:cNvPr>
          <p:cNvSpPr>
            <a:spLocks noGrp="1"/>
          </p:cNvSpPr>
          <p:nvPr>
            <p:ph type="sldNum" sz="quarter" idx="12"/>
          </p:nvPr>
        </p:nvSpPr>
        <p:spPr>
          <a:xfrm>
            <a:off x="11125200" y="6400800"/>
            <a:ext cx="457200" cy="365125"/>
          </a:xfrm>
          <a:prstGeom prst="rect">
            <a:avLst/>
          </a:prstGeom>
        </p:spPr>
        <p:txBody>
          <a:bodyPr/>
          <a:lstStyle>
            <a:lvl1pPr>
              <a:defRPr>
                <a:solidFill>
                  <a:schemeClr val="bg1"/>
                </a:solidFill>
              </a:defRPr>
            </a:lvl1pPr>
          </a:lstStyle>
          <a:p>
            <a:fld id="{51C557F5-C807-6C4C-A9D5-F8000D407BA5}" type="slidenum">
              <a:rPr lang="en-US" smtClean="0"/>
              <a:pPr/>
              <a:t>‹#›</a:t>
            </a:fld>
            <a:endParaRPr lang="en-US" dirty="0"/>
          </a:p>
        </p:txBody>
      </p:sp>
      <p:sp>
        <p:nvSpPr>
          <p:cNvPr id="9" name="Footer Placeholder 1">
            <a:extLst>
              <a:ext uri="{FF2B5EF4-FFF2-40B4-BE49-F238E27FC236}">
                <a16:creationId xmlns:a16="http://schemas.microsoft.com/office/drawing/2014/main" id="{E20D5F1B-F314-DA45-8F20-8004AE038687}"/>
              </a:ext>
            </a:extLst>
          </p:cNvPr>
          <p:cNvSpPr txBox="1">
            <a:spLocks/>
          </p:cNvSpPr>
          <p:nvPr userDrawn="1"/>
        </p:nvSpPr>
        <p:spPr>
          <a:xfrm>
            <a:off x="6858000" y="6356499"/>
            <a:ext cx="4114800" cy="196671"/>
          </a:xfrm>
          <a:prstGeom prst="rect">
            <a:avLst/>
          </a:prstGeom>
        </p:spPr>
        <p:txBody>
          <a:bodyPr vert="horz" lIns="91440" tIns="45720" rIns="91440" bIns="45720" rtlCol="0" anchor="ctr"/>
          <a:lstStyle>
            <a:defPPr>
              <a:defRPr lang="en-US"/>
            </a:defPPr>
            <a:lvl1pPr marL="0" algn="l" defTabSz="914400" rtl="0" eaLnBrk="1" latinLnBrk="0" hangingPunct="1">
              <a:defRPr sz="7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buClr>
                <a:srgbClr val="000000"/>
              </a:buClr>
              <a:buSzPts val="700"/>
            </a:pPr>
            <a:r>
              <a:rPr lang="en-US" sz="700" dirty="0">
                <a:solidFill>
                  <a:schemeClr val="bg1"/>
                </a:solidFill>
                <a:latin typeface="Arial"/>
                <a:ea typeface="Arial"/>
                <a:cs typeface="Arial"/>
                <a:sym typeface="Arial"/>
              </a:rPr>
              <a:t>© Franklin Covey Co. All rights reserved. PROPRIETARY AND CONFIDENTIAL </a:t>
            </a:r>
            <a:endParaRPr lang="en-US" sz="700" dirty="0">
              <a:solidFill>
                <a:schemeClr val="bg1"/>
              </a:solidFill>
            </a:endParaRPr>
          </a:p>
        </p:txBody>
      </p:sp>
      <p:pic>
        <p:nvPicPr>
          <p:cNvPr id="15" name="Picture 14" descr="A picture containing text, clipart&#10;&#10;Description automatically generated">
            <a:extLst>
              <a:ext uri="{FF2B5EF4-FFF2-40B4-BE49-F238E27FC236}">
                <a16:creationId xmlns:a16="http://schemas.microsoft.com/office/drawing/2014/main" id="{9E42565D-DD51-C548-9801-492B820A0674}"/>
              </a:ext>
            </a:extLst>
          </p:cNvPr>
          <p:cNvPicPr>
            <a:picLocks noChangeAspect="1"/>
          </p:cNvPicPr>
          <p:nvPr userDrawn="1"/>
        </p:nvPicPr>
        <p:blipFill>
          <a:blip r:embed="rId2"/>
          <a:stretch>
            <a:fillRect/>
          </a:stretch>
        </p:blipFill>
        <p:spPr>
          <a:xfrm>
            <a:off x="609600" y="6406414"/>
            <a:ext cx="990600" cy="146756"/>
          </a:xfrm>
          <a:prstGeom prst="rect">
            <a:avLst/>
          </a:prstGeom>
        </p:spPr>
      </p:pic>
      <p:pic>
        <p:nvPicPr>
          <p:cNvPr id="2" name="Picture 1" descr="A picture containing clipart&#10;&#10;Description automatically generated">
            <a:extLst>
              <a:ext uri="{FF2B5EF4-FFF2-40B4-BE49-F238E27FC236}">
                <a16:creationId xmlns:a16="http://schemas.microsoft.com/office/drawing/2014/main" id="{0E2A8002-8F1E-897F-D300-C67EE6F7E294}"/>
              </a:ext>
            </a:extLst>
          </p:cNvPr>
          <p:cNvPicPr>
            <a:picLocks noChangeAspect="1"/>
          </p:cNvPicPr>
          <p:nvPr userDrawn="1"/>
        </p:nvPicPr>
        <p:blipFill>
          <a:blip r:embed="rId3"/>
          <a:stretch>
            <a:fillRect/>
          </a:stretch>
        </p:blipFill>
        <p:spPr>
          <a:xfrm>
            <a:off x="11109960" y="786384"/>
            <a:ext cx="438912" cy="438912"/>
          </a:xfrm>
          <a:prstGeom prst="rect">
            <a:avLst/>
          </a:prstGeom>
        </p:spPr>
      </p:pic>
      <p:sp>
        <p:nvSpPr>
          <p:cNvPr id="4" name="Text Placeholder 3">
            <a:extLst>
              <a:ext uri="{FF2B5EF4-FFF2-40B4-BE49-F238E27FC236}">
                <a16:creationId xmlns:a16="http://schemas.microsoft.com/office/drawing/2014/main" id="{DCC676EB-6F53-37F1-E92E-A061B6F0DC11}"/>
              </a:ext>
            </a:extLst>
          </p:cNvPr>
          <p:cNvSpPr>
            <a:spLocks noGrp="1"/>
          </p:cNvSpPr>
          <p:nvPr>
            <p:ph type="body" sz="quarter" idx="13"/>
          </p:nvPr>
        </p:nvSpPr>
        <p:spPr>
          <a:xfrm>
            <a:off x="609600" y="952500"/>
            <a:ext cx="10972800" cy="5162550"/>
          </a:xfrm>
        </p:spPr>
        <p:txBody>
          <a:bodyPr anchor="ctr" anchorCtr="0">
            <a:noAutofit/>
          </a:bodyPr>
          <a:lstStyle>
            <a:lvl1pPr marL="0" indent="0">
              <a:buNone/>
              <a:defRPr sz="6000">
                <a:solidFill>
                  <a:schemeClr val="bg1"/>
                </a:solidFill>
                <a:latin typeface="Tiempos Fine Light" panose="02020303060303060403" pitchFamily="18" charset="77"/>
              </a:defRPr>
            </a:lvl1pPr>
            <a:lvl2pPr marL="11113" indent="0">
              <a:buNone/>
              <a:tabLst/>
              <a:defRPr sz="2000" b="1">
                <a:solidFill>
                  <a:schemeClr val="bg1"/>
                </a:solidFill>
              </a:defRPr>
            </a:lvl2pPr>
            <a:lvl3pPr marL="461963" indent="-225425">
              <a:buClr>
                <a:schemeClr val="bg1"/>
              </a:buClr>
              <a:tabLst/>
              <a:defRPr>
                <a:solidFill>
                  <a:schemeClr val="bg1"/>
                </a:solidFill>
              </a:defRPr>
            </a:lvl3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777124972"/>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16" Type="http://schemas.openxmlformats.org/officeDocument/2006/relationships/slideLayout" Target="../slideLayouts/slideLayout16.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5" Type="http://schemas.openxmlformats.org/officeDocument/2006/relationships/slideLayout" Target="../slideLayouts/slideLayout5.xml"/><Relationship Id="rId90" Type="http://schemas.openxmlformats.org/officeDocument/2006/relationships/slideLayout" Target="../slideLayouts/slideLayout90.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93" Type="http://schemas.openxmlformats.org/officeDocument/2006/relationships/image" Target="../media/image2.png"/><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9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7" Type="http://schemas.openxmlformats.org/officeDocument/2006/relationships/slideLayout" Target="../slideLayouts/slideLayout7.xml"/><Relationship Id="rId71" Type="http://schemas.openxmlformats.org/officeDocument/2006/relationships/slideLayout" Target="../slideLayouts/slideLayout71.xml"/><Relationship Id="rId92" Type="http://schemas.openxmlformats.org/officeDocument/2006/relationships/image" Target="../media/image1.png"/><Relationship Id="rId2" Type="http://schemas.openxmlformats.org/officeDocument/2006/relationships/slideLayout" Target="../slideLayouts/slideLayout2.xml"/><Relationship Id="rId29" Type="http://schemas.openxmlformats.org/officeDocument/2006/relationships/slideLayout" Target="../slideLayouts/slideLayout29.xml"/><Relationship Id="rId24" Type="http://schemas.openxmlformats.org/officeDocument/2006/relationships/slideLayout" Target="../slideLayouts/slideLayout24.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87" Type="http://schemas.openxmlformats.org/officeDocument/2006/relationships/slideLayout" Target="../slideLayouts/slideLayout87.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56" Type="http://schemas.openxmlformats.org/officeDocument/2006/relationships/slideLayout" Target="../slideLayouts/slideLayout56.xml"/><Relationship Id="rId77" Type="http://schemas.openxmlformats.org/officeDocument/2006/relationships/slideLayout" Target="../slideLayouts/slideLayout7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FBB7647-E96E-DD4E-9440-312E1C3FBCDF}"/>
              </a:ext>
            </a:extLst>
          </p:cNvPr>
          <p:cNvSpPr>
            <a:spLocks noGrp="1"/>
          </p:cNvSpPr>
          <p:nvPr>
            <p:ph type="title"/>
          </p:nvPr>
        </p:nvSpPr>
        <p:spPr>
          <a:xfrm>
            <a:off x="609600" y="505572"/>
            <a:ext cx="10934700" cy="852862"/>
          </a:xfrm>
          <a:prstGeom prst="rect">
            <a:avLst/>
          </a:prstGeom>
        </p:spPr>
        <p:txBody>
          <a:bodyPr vert="horz" lIns="0" tIns="0" rIns="0" bIns="0" rtlCol="0" anchor="t" anchorCtr="0">
            <a:normAutofit/>
          </a:bodyPr>
          <a:lstStyle/>
          <a:p>
            <a:r>
              <a:rPr lang="en-US" dirty="0"/>
              <a:t>Click to edit master title style</a:t>
            </a:r>
          </a:p>
        </p:txBody>
      </p:sp>
      <p:sp>
        <p:nvSpPr>
          <p:cNvPr id="3" name="Text Placeholder 2">
            <a:extLst>
              <a:ext uri="{FF2B5EF4-FFF2-40B4-BE49-F238E27FC236}">
                <a16:creationId xmlns:a16="http://schemas.microsoft.com/office/drawing/2014/main" id="{57346BBD-B1C1-CA43-A659-50CD77042B97}"/>
              </a:ext>
            </a:extLst>
          </p:cNvPr>
          <p:cNvSpPr>
            <a:spLocks noGrp="1"/>
          </p:cNvSpPr>
          <p:nvPr>
            <p:ph type="body" idx="1"/>
          </p:nvPr>
        </p:nvSpPr>
        <p:spPr>
          <a:xfrm>
            <a:off x="609600" y="1493371"/>
            <a:ext cx="10972800" cy="4351338"/>
          </a:xfrm>
          <a:prstGeom prst="rect">
            <a:avLst/>
          </a:prstGeom>
        </p:spPr>
        <p:txBody>
          <a:bodyPr vert="horz" lIns="0" tIns="0" rIns="0" bIns="0" rtlCol="0" anchor="t" anchorCtr="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Slide Number Placeholder 4">
            <a:extLst>
              <a:ext uri="{FF2B5EF4-FFF2-40B4-BE49-F238E27FC236}">
                <a16:creationId xmlns:a16="http://schemas.microsoft.com/office/drawing/2014/main" id="{46143B46-18BC-0E42-AD2C-997BBE9B07A3}"/>
              </a:ext>
            </a:extLst>
          </p:cNvPr>
          <p:cNvSpPr>
            <a:spLocks noGrp="1"/>
          </p:cNvSpPr>
          <p:nvPr>
            <p:ph type="sldNum" sz="quarter" idx="4"/>
          </p:nvPr>
        </p:nvSpPr>
        <p:spPr>
          <a:xfrm>
            <a:off x="11125200" y="6400800"/>
            <a:ext cx="457200" cy="365125"/>
          </a:xfrm>
          <a:prstGeom prst="rect">
            <a:avLst/>
          </a:prstGeom>
        </p:spPr>
        <p:txBody>
          <a:bodyPr lIns="0" tIns="0" rIns="0" bIns="0"/>
          <a:lstStyle>
            <a:lvl1pPr algn="r">
              <a:defRPr sz="1050">
                <a:solidFill>
                  <a:schemeClr val="tx1"/>
                </a:solidFill>
                <a:latin typeface="Arial" panose="020B0604020202020204" pitchFamily="34" charset="0"/>
                <a:cs typeface="Arial" panose="020B0604020202020204" pitchFamily="34" charset="0"/>
              </a:defRPr>
            </a:lvl1pPr>
          </a:lstStyle>
          <a:p>
            <a:fld id="{51C557F5-C807-6C4C-A9D5-F8000D407BA5}" type="slidenum">
              <a:rPr lang="en-US" smtClean="0"/>
              <a:pPr/>
              <a:t>‹#›</a:t>
            </a:fld>
            <a:endParaRPr lang="en-US"/>
          </a:p>
        </p:txBody>
      </p:sp>
      <p:pic>
        <p:nvPicPr>
          <p:cNvPr id="7" name="Picture 6" descr="Shape&#10;&#10;Description automatically generated with medium confidence">
            <a:extLst>
              <a:ext uri="{FF2B5EF4-FFF2-40B4-BE49-F238E27FC236}">
                <a16:creationId xmlns:a16="http://schemas.microsoft.com/office/drawing/2014/main" id="{8FE52CF1-DBA9-BF43-A206-0BCA6F3898FF}"/>
              </a:ext>
            </a:extLst>
          </p:cNvPr>
          <p:cNvPicPr>
            <a:picLocks noChangeAspect="1"/>
          </p:cNvPicPr>
          <p:nvPr userDrawn="1"/>
        </p:nvPicPr>
        <p:blipFill>
          <a:blip r:embed="rId92"/>
          <a:stretch>
            <a:fillRect/>
          </a:stretch>
        </p:blipFill>
        <p:spPr>
          <a:xfrm>
            <a:off x="609600" y="6406415"/>
            <a:ext cx="990600" cy="146755"/>
          </a:xfrm>
          <a:prstGeom prst="rect">
            <a:avLst/>
          </a:prstGeom>
        </p:spPr>
      </p:pic>
      <p:cxnSp>
        <p:nvCxnSpPr>
          <p:cNvPr id="8" name="Straight Connector 7">
            <a:extLst>
              <a:ext uri="{FF2B5EF4-FFF2-40B4-BE49-F238E27FC236}">
                <a16:creationId xmlns:a16="http://schemas.microsoft.com/office/drawing/2014/main" id="{540C0270-3051-864C-9D3C-393BD31963F8}"/>
              </a:ext>
            </a:extLst>
          </p:cNvPr>
          <p:cNvCxnSpPr>
            <a:cxnSpLocks/>
          </p:cNvCxnSpPr>
          <p:nvPr userDrawn="1"/>
        </p:nvCxnSpPr>
        <p:spPr>
          <a:xfrm>
            <a:off x="609600" y="6324600"/>
            <a:ext cx="1097280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descr="A picture containing text&#10;&#10;Description automatically generated">
            <a:extLst>
              <a:ext uri="{FF2B5EF4-FFF2-40B4-BE49-F238E27FC236}">
                <a16:creationId xmlns:a16="http://schemas.microsoft.com/office/drawing/2014/main" id="{59F8A9ED-4642-D843-BCDE-380437A6F693}"/>
              </a:ext>
            </a:extLst>
          </p:cNvPr>
          <p:cNvPicPr>
            <a:picLocks noChangeAspect="1"/>
          </p:cNvPicPr>
          <p:nvPr userDrawn="1"/>
        </p:nvPicPr>
        <p:blipFill>
          <a:blip r:embed="rId93"/>
          <a:stretch>
            <a:fillRect/>
          </a:stretch>
        </p:blipFill>
        <p:spPr>
          <a:xfrm>
            <a:off x="10934700" y="495300"/>
            <a:ext cx="647700" cy="647700"/>
          </a:xfrm>
          <a:prstGeom prst="rect">
            <a:avLst/>
          </a:prstGeom>
        </p:spPr>
      </p:pic>
      <p:sp>
        <p:nvSpPr>
          <p:cNvPr id="11" name="Footer Placeholder 1">
            <a:extLst>
              <a:ext uri="{FF2B5EF4-FFF2-40B4-BE49-F238E27FC236}">
                <a16:creationId xmlns:a16="http://schemas.microsoft.com/office/drawing/2014/main" id="{31E6F102-4966-CE49-8E97-C20B8585F3B3}"/>
              </a:ext>
            </a:extLst>
          </p:cNvPr>
          <p:cNvSpPr txBox="1">
            <a:spLocks/>
          </p:cNvSpPr>
          <p:nvPr userDrawn="1"/>
        </p:nvSpPr>
        <p:spPr>
          <a:xfrm>
            <a:off x="6858000" y="6356499"/>
            <a:ext cx="4114800" cy="196671"/>
          </a:xfrm>
          <a:prstGeom prst="rect">
            <a:avLst/>
          </a:prstGeom>
        </p:spPr>
        <p:txBody>
          <a:bodyPr vert="horz" lIns="91440" tIns="45720" rIns="91440" bIns="45720" rtlCol="0" anchor="ctr"/>
          <a:lstStyle>
            <a:defPPr>
              <a:defRPr lang="en-US"/>
            </a:defPPr>
            <a:lvl1pPr marL="0" algn="l" defTabSz="914400" rtl="0" eaLnBrk="1" latinLnBrk="0" hangingPunct="1">
              <a:defRPr sz="7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buClr>
                <a:srgbClr val="000000"/>
              </a:buClr>
              <a:buSzPts val="700"/>
            </a:pPr>
            <a:r>
              <a:rPr lang="en-US" sz="700" dirty="0">
                <a:latin typeface="Arial"/>
                <a:ea typeface="Arial"/>
                <a:cs typeface="Arial"/>
                <a:sym typeface="Arial"/>
              </a:rPr>
              <a:t>© FranklinCovey Co. All rights reserved. PROPRIETARY AND CONFIDENTIAL </a:t>
            </a:r>
            <a:endParaRPr lang="en-US" sz="700" dirty="0"/>
          </a:p>
        </p:txBody>
      </p:sp>
    </p:spTree>
    <p:extLst>
      <p:ext uri="{BB962C8B-B14F-4D97-AF65-F5344CB8AC3E}">
        <p14:creationId xmlns:p14="http://schemas.microsoft.com/office/powerpoint/2010/main" val="1424107778"/>
      </p:ext>
    </p:extLst>
  </p:cSld>
  <p:clrMap bg1="lt1" tx1="dk1" bg2="lt2" tx2="dk2" accent1="accent1" accent2="accent2" accent3="accent3" accent4="accent4" accent5="accent5" accent6="accent6" hlink="hlink" folHlink="folHlink"/>
  <p:sldLayoutIdLst>
    <p:sldLayoutId id="2147483650" r:id="rId1"/>
    <p:sldLayoutId id="2147483688" r:id="rId2"/>
    <p:sldLayoutId id="2147483689" r:id="rId3"/>
    <p:sldLayoutId id="2147483690" r:id="rId4"/>
    <p:sldLayoutId id="2147483691" r:id="rId5"/>
    <p:sldLayoutId id="2147483692" r:id="rId6"/>
    <p:sldLayoutId id="2147483680" r:id="rId7"/>
    <p:sldLayoutId id="2147483704" r:id="rId8"/>
    <p:sldLayoutId id="2147483655" r:id="rId9"/>
    <p:sldLayoutId id="2147483695" r:id="rId10"/>
    <p:sldLayoutId id="2147483696" r:id="rId11"/>
    <p:sldLayoutId id="2147483682" r:id="rId12"/>
    <p:sldLayoutId id="2147483697" r:id="rId13"/>
    <p:sldLayoutId id="2147483683" r:id="rId14"/>
    <p:sldLayoutId id="2147483698" r:id="rId15"/>
    <p:sldLayoutId id="2147483684" r:id="rId16"/>
    <p:sldLayoutId id="2147483699" r:id="rId17"/>
    <p:sldLayoutId id="2147483685" r:id="rId18"/>
    <p:sldLayoutId id="2147483700" r:id="rId19"/>
    <p:sldLayoutId id="2147483686" r:id="rId20"/>
    <p:sldLayoutId id="2147483701" r:id="rId21"/>
    <p:sldLayoutId id="2147483687" r:id="rId22"/>
    <p:sldLayoutId id="2147483702" r:id="rId23"/>
    <p:sldLayoutId id="2147483673" r:id="rId24"/>
    <p:sldLayoutId id="2147483677" r:id="rId25"/>
    <p:sldLayoutId id="2147483652" r:id="rId26"/>
    <p:sldLayoutId id="2147483668" r:id="rId27"/>
    <p:sldLayoutId id="2147483675" r:id="rId28"/>
    <p:sldLayoutId id="2147483727" r:id="rId29"/>
    <p:sldLayoutId id="2147483728" r:id="rId30"/>
    <p:sldLayoutId id="2147483693" r:id="rId31"/>
    <p:sldLayoutId id="2147483729" r:id="rId32"/>
    <p:sldLayoutId id="2147483721" r:id="rId33"/>
    <p:sldLayoutId id="2147483730" r:id="rId34"/>
    <p:sldLayoutId id="2147483722" r:id="rId35"/>
    <p:sldLayoutId id="2147483731" r:id="rId36"/>
    <p:sldLayoutId id="2147483723" r:id="rId37"/>
    <p:sldLayoutId id="2147483694" r:id="rId38"/>
    <p:sldLayoutId id="2147483758" r:id="rId39"/>
    <p:sldLayoutId id="2147483679" r:id="rId40"/>
    <p:sldLayoutId id="2147483718" r:id="rId41"/>
    <p:sldLayoutId id="2147483720" r:id="rId42"/>
    <p:sldLayoutId id="2147483719" r:id="rId43"/>
    <p:sldLayoutId id="2147483710" r:id="rId44"/>
    <p:sldLayoutId id="2147483711" r:id="rId45"/>
    <p:sldLayoutId id="2147483712" r:id="rId46"/>
    <p:sldLayoutId id="2147483717" r:id="rId47"/>
    <p:sldLayoutId id="2147483724" r:id="rId48"/>
    <p:sldLayoutId id="2147483725" r:id="rId49"/>
    <p:sldLayoutId id="2147483726" r:id="rId50"/>
    <p:sldLayoutId id="2147483716" r:id="rId51"/>
    <p:sldLayoutId id="2147483713" r:id="rId52"/>
    <p:sldLayoutId id="2147483714" r:id="rId53"/>
    <p:sldLayoutId id="2147483715" r:id="rId54"/>
    <p:sldLayoutId id="2147483703" r:id="rId55"/>
    <p:sldLayoutId id="2147483707" r:id="rId56"/>
    <p:sldLayoutId id="2147483705" r:id="rId57"/>
    <p:sldLayoutId id="2147483706" r:id="rId58"/>
    <p:sldLayoutId id="2147483708" r:id="rId59"/>
    <p:sldLayoutId id="2147483709" r:id="rId60"/>
    <p:sldLayoutId id="2147483676" r:id="rId61"/>
    <p:sldLayoutId id="2147483653" r:id="rId62"/>
    <p:sldLayoutId id="2147483654" r:id="rId63"/>
    <p:sldLayoutId id="2147483669" r:id="rId64"/>
    <p:sldLayoutId id="2147483656" r:id="rId65"/>
    <p:sldLayoutId id="2147483657" r:id="rId66"/>
    <p:sldLayoutId id="2147483733" r:id="rId67"/>
    <p:sldLayoutId id="2147483734" r:id="rId68"/>
    <p:sldLayoutId id="2147483736" r:id="rId69"/>
    <p:sldLayoutId id="2147483737" r:id="rId70"/>
    <p:sldLayoutId id="2147483738" r:id="rId71"/>
    <p:sldLayoutId id="2147483739" r:id="rId72"/>
    <p:sldLayoutId id="2147483740" r:id="rId73"/>
    <p:sldLayoutId id="2147483741" r:id="rId74"/>
    <p:sldLayoutId id="2147483742" r:id="rId75"/>
    <p:sldLayoutId id="2147483743" r:id="rId76"/>
    <p:sldLayoutId id="2147483744" r:id="rId77"/>
    <p:sldLayoutId id="2147483745" r:id="rId78"/>
    <p:sldLayoutId id="2147483746" r:id="rId79"/>
    <p:sldLayoutId id="2147483747" r:id="rId80"/>
    <p:sldLayoutId id="2147483748" r:id="rId81"/>
    <p:sldLayoutId id="2147483749" r:id="rId82"/>
    <p:sldLayoutId id="2147483750" r:id="rId83"/>
    <p:sldLayoutId id="2147483751" r:id="rId84"/>
    <p:sldLayoutId id="2147483752" r:id="rId85"/>
    <p:sldLayoutId id="2147483753" r:id="rId86"/>
    <p:sldLayoutId id="2147483754" r:id="rId87"/>
    <p:sldLayoutId id="2147483755" r:id="rId88"/>
    <p:sldLayoutId id="2147483756" r:id="rId89"/>
    <p:sldLayoutId id="2147483757" r:id="rId90"/>
  </p:sldLayoutIdLst>
  <p:hf hdr="0" ftr="0" dt="0"/>
  <p:txStyles>
    <p:titleStyle>
      <a:lvl1pPr algn="l" defTabSz="914400" rtl="0" eaLnBrk="1" latinLnBrk="0" hangingPunct="1">
        <a:lnSpc>
          <a:spcPct val="90000"/>
        </a:lnSpc>
        <a:spcBef>
          <a:spcPct val="0"/>
        </a:spcBef>
        <a:buNone/>
        <a:defRPr sz="3600" b="0" i="0" kern="1200" spc="0" baseline="0">
          <a:solidFill>
            <a:schemeClr val="tx1"/>
          </a:solidFill>
          <a:latin typeface="Times New Roman" panose="02020603050405020304" pitchFamily="18" charset="0"/>
          <a:ea typeface="+mj-ea"/>
          <a:cs typeface="Times New Roman" panose="02020603050405020304" pitchFamily="18" charset="0"/>
        </a:defRPr>
      </a:lvl1pPr>
    </p:titleStyle>
    <p:bodyStyle>
      <a:lvl1pPr marL="228600" indent="-228600" algn="l" defTabSz="914400" rtl="0" eaLnBrk="1" latinLnBrk="0" hangingPunct="1">
        <a:lnSpc>
          <a:spcPct val="90000"/>
        </a:lnSpc>
        <a:spcBef>
          <a:spcPts val="1000"/>
        </a:spcBef>
        <a:buClr>
          <a:schemeClr val="bg2"/>
        </a:buClr>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bg2"/>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bg2"/>
        </a:buClr>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bg2"/>
        </a:buClr>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bg2"/>
        </a:buClr>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pos="7296">
          <p15:clr>
            <a:srgbClr val="F26B43"/>
          </p15:clr>
        </p15:guide>
        <p15:guide id="3" pos="384">
          <p15:clr>
            <a:srgbClr val="F26B43"/>
          </p15:clr>
        </p15:guide>
        <p15:guide id="5" orient="horz" pos="2160">
          <p15:clr>
            <a:srgbClr val="F26B43"/>
          </p15:clr>
        </p15:guide>
        <p15:guide id="6" orient="horz" pos="312">
          <p15:clr>
            <a:srgbClr val="F26B43"/>
          </p15:clr>
        </p15:guide>
        <p15:guide id="7" orient="horz" pos="960">
          <p15:clr>
            <a:srgbClr val="F26B43"/>
          </p15:clr>
        </p15:guide>
        <p15:guide id="8" orient="horz" pos="4032">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hyperlink" Target="https://www.surveymonkey.com/r/fcchallenge" TargetMode="External"/><Relationship Id="rId2" Type="http://schemas.openxmlformats.org/officeDocument/2006/relationships/notesSlide" Target="../notesSlides/notesSlide2.xml"/><Relationship Id="rId1" Type="http://schemas.openxmlformats.org/officeDocument/2006/relationships/slideLayout" Target="../slideLayouts/slideLayout29.xml"/><Relationship Id="rId6" Type="http://schemas.openxmlformats.org/officeDocument/2006/relationships/image" Target="../media/image20.png"/><Relationship Id="rId5" Type="http://schemas.openxmlformats.org/officeDocument/2006/relationships/slide" Target="slide6.xml"/><Relationship Id="rId4" Type="http://schemas.openxmlformats.org/officeDocument/2006/relationships/slide" Target="slide3.xml"/></Relationships>
</file>

<file path=ppt/slides/_rels/slide3.xml.rels><?xml version="1.0" encoding="UTF-8" standalone="yes"?>
<Relationships xmlns="http://schemas.openxmlformats.org/package/2006/relationships"><Relationship Id="rId8" Type="http://schemas.openxmlformats.org/officeDocument/2006/relationships/hyperlink" Target="https://app.franklincovey.com/explore/difficult-conversations/?utm_medium=social&amp;utm_campaign=difficult_conversations_learning_challenge_client" TargetMode="External"/><Relationship Id="rId3" Type="http://schemas.openxmlformats.org/officeDocument/2006/relationships/image" Target="../media/image21.png"/><Relationship Id="rId7" Type="http://schemas.openxmlformats.org/officeDocument/2006/relationships/slide" Target="slide5.xml"/><Relationship Id="rId2" Type="http://schemas.openxmlformats.org/officeDocument/2006/relationships/notesSlide" Target="../notesSlides/notesSlide3.xml"/><Relationship Id="rId1" Type="http://schemas.openxmlformats.org/officeDocument/2006/relationships/slideLayout" Target="../slideLayouts/slideLayout68.xml"/><Relationship Id="rId6" Type="http://schemas.openxmlformats.org/officeDocument/2006/relationships/hyperlink" Target="https://franklincovey365.sharepoint.com/:u:/s/HelpCenter/ES3usdcLiOdPhDn5kTuFsHIBgPlzrpfKQ0gDZZWEBAii8w?e=hfTt8r" TargetMode="External"/><Relationship Id="rId5" Type="http://schemas.openxmlformats.org/officeDocument/2006/relationships/hyperlink" Target="https://www.surveymonkey.com/r/fcchallenge" TargetMode="External"/><Relationship Id="rId4" Type="http://schemas.openxmlformats.org/officeDocument/2006/relationships/image" Target="../media/image22.png"/><Relationship Id="rId9" Type="http://schemas.openxmlformats.org/officeDocument/2006/relationships/image" Target="../media/image23.png"/></Relationships>
</file>

<file path=ppt/slides/_rels/slide4.xml.rels><?xml version="1.0" encoding="UTF-8" standalone="yes"?>
<Relationships xmlns="http://schemas.openxmlformats.org/package/2006/relationships"><Relationship Id="rId8" Type="http://schemas.openxmlformats.org/officeDocument/2006/relationships/hyperlink" Target="https://franklincovey365.sharepoint.com/:u:/s/HelpCenter/ES3usdcLiOdPhDn5kTuFsHIBgPlzrpfKQ0gDZZWEBAii8w?e=hfTt8r" TargetMode="External"/><Relationship Id="rId3" Type="http://schemas.openxmlformats.org/officeDocument/2006/relationships/image" Target="../media/image24.png"/><Relationship Id="rId7" Type="http://schemas.openxmlformats.org/officeDocument/2006/relationships/slide" Target="slide6.xml"/><Relationship Id="rId2" Type="http://schemas.openxmlformats.org/officeDocument/2006/relationships/notesSlide" Target="../notesSlides/notesSlide4.xml"/><Relationship Id="rId1" Type="http://schemas.openxmlformats.org/officeDocument/2006/relationships/slideLayout" Target="../slideLayouts/slideLayout68.xml"/><Relationship Id="rId6" Type="http://schemas.openxmlformats.org/officeDocument/2006/relationships/hyperlink" Target="https://franklincovey.zendesk.com/hc/en-us/articles/17679723870619-Adding-a-FranklinCovey-Badge-to-your-Linkedin-Profile" TargetMode="External"/><Relationship Id="rId11" Type="http://schemas.openxmlformats.org/officeDocument/2006/relationships/image" Target="../media/image27.png"/><Relationship Id="rId5" Type="http://schemas.openxmlformats.org/officeDocument/2006/relationships/hyperlink" Target="https://www.franklincovey.com/wp-content/uploads/2024/01/Badge_Difficult_Conversations.png" TargetMode="External"/><Relationship Id="rId10" Type="http://schemas.openxmlformats.org/officeDocument/2006/relationships/image" Target="../media/image26.png"/><Relationship Id="rId4" Type="http://schemas.openxmlformats.org/officeDocument/2006/relationships/hyperlink" Target="https://app.franklincovey.com/explore/difficult-conversations/?utm_medium=social&amp;utm_campaign=difficult_conversations_learning_challenge_client" TargetMode="External"/><Relationship Id="rId9" Type="http://schemas.openxmlformats.org/officeDocument/2006/relationships/image" Target="../media/image25.png"/></Relationships>
</file>

<file path=ppt/slides/_rels/slide5.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29.png"/><Relationship Id="rId2" Type="http://schemas.openxmlformats.org/officeDocument/2006/relationships/notesSlide" Target="../notesSlides/notesSlide5.xml"/><Relationship Id="rId1" Type="http://schemas.openxmlformats.org/officeDocument/2006/relationships/slideLayout" Target="../slideLayouts/slideLayout68.xml"/><Relationship Id="rId6" Type="http://schemas.openxmlformats.org/officeDocument/2006/relationships/hyperlink" Target="mailto:learning@app.franklincovey.com" TargetMode="External"/><Relationship Id="rId5" Type="http://schemas.openxmlformats.org/officeDocument/2006/relationships/hyperlink" Target="https://app.franklincovey.com/explore/team-goals/?utm_medium=email&amp;utm_campaign=difficult%20conversations_learning_challenge_client" TargetMode="External"/><Relationship Id="rId4" Type="http://schemas.openxmlformats.org/officeDocument/2006/relationships/hyperlink" Target="https://franklincovey365.sharepoint.com/:u:/s/HelpCenter/ES3usdcLiOdPhDn5kTuFsHIBgPlzrpfKQ0gDZZWEBAii8w?e=hfTt8r"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6.xml"/><Relationship Id="rId1" Type="http://schemas.openxmlformats.org/officeDocument/2006/relationships/slideLayout" Target="../slideLayouts/slideLayout68.xml"/></Relationships>
</file>

<file path=ppt/slides/_rels/slide7.xml.rels><?xml version="1.0" encoding="UTF-8" standalone="yes"?>
<Relationships xmlns="http://schemas.openxmlformats.org/package/2006/relationships"><Relationship Id="rId3" Type="http://schemas.openxmlformats.org/officeDocument/2006/relationships/hyperlink" Target="https://www.surveymonkey.com/r/fcchallenge" TargetMode="External"/><Relationship Id="rId2" Type="http://schemas.openxmlformats.org/officeDocument/2006/relationships/notesSlide" Target="../notesSlides/notesSlide7.xml"/><Relationship Id="rId1" Type="http://schemas.openxmlformats.org/officeDocument/2006/relationships/slideLayout" Target="../slideLayouts/slideLayout68.xml"/><Relationship Id="rId4" Type="http://schemas.openxmlformats.org/officeDocument/2006/relationships/image" Target="../media/image31.png"/></Relationships>
</file>

<file path=ppt/slides/_rels/slide8.xml.rels><?xml version="1.0" encoding="UTF-8" standalone="yes"?>
<Relationships xmlns="http://schemas.openxmlformats.org/package/2006/relationships"><Relationship Id="rId2" Type="http://schemas.openxmlformats.org/officeDocument/2006/relationships/hyperlink" Target="https://www.surveymonkey.com/r/fcchallengefeedback" TargetMode="External"/><Relationship Id="rId1" Type="http://schemas.openxmlformats.org/officeDocument/2006/relationships/slideLayout" Target="../slideLayouts/slideLayout3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26"/>
        <p:cNvGrpSpPr/>
        <p:nvPr/>
      </p:nvGrpSpPr>
      <p:grpSpPr>
        <a:xfrm>
          <a:off x="0" y="0"/>
          <a:ext cx="0" cy="0"/>
          <a:chOff x="0" y="0"/>
          <a:chExt cx="0" cy="0"/>
        </a:xfrm>
      </p:grpSpPr>
      <p:sp>
        <p:nvSpPr>
          <p:cNvPr id="5" name="Slide title" hidden="1">
            <a:extLst>
              <a:ext uri="{FF2B5EF4-FFF2-40B4-BE49-F238E27FC236}">
                <a16:creationId xmlns:a16="http://schemas.microsoft.com/office/drawing/2014/main" id="{A5F1087F-18FC-269D-D87E-BF203519D722}"/>
              </a:ext>
            </a:extLst>
          </p:cNvPr>
          <p:cNvSpPr>
            <a:spLocks noGrp="1"/>
          </p:cNvSpPr>
          <p:nvPr>
            <p:ph type="title"/>
          </p:nvPr>
        </p:nvSpPr>
        <p:spPr/>
        <p:txBody>
          <a:bodyPr/>
          <a:lstStyle/>
          <a:p>
            <a:r>
              <a:rPr lang="en-US" dirty="0"/>
              <a:t>Challenge cover</a:t>
            </a:r>
          </a:p>
        </p:txBody>
      </p:sp>
      <p:sp>
        <p:nvSpPr>
          <p:cNvPr id="1531" name="Challenge title"/>
          <p:cNvSpPr txBox="1"/>
          <p:nvPr/>
        </p:nvSpPr>
        <p:spPr>
          <a:xfrm>
            <a:off x="706192" y="2350586"/>
            <a:ext cx="6641092" cy="3656514"/>
          </a:xfrm>
          <a:prstGeom prst="rect">
            <a:avLst/>
          </a:prstGeom>
          <a:noFill/>
          <a:ln>
            <a:noFill/>
          </a:ln>
        </p:spPr>
        <p:txBody>
          <a:bodyPr spcFirstLastPara="1" wrap="square" lIns="0" tIns="0" rIns="0" bIns="0" anchor="t" anchorCtr="0">
            <a:noAutofit/>
          </a:bodyPr>
          <a:lstStyle/>
          <a:p>
            <a:pPr>
              <a:lnSpc>
                <a:spcPct val="80000"/>
              </a:lnSpc>
              <a:buSzPts val="16000"/>
            </a:pPr>
            <a:r>
              <a:rPr lang="en-US" sz="3600" spc="-100" dirty="0">
                <a:solidFill>
                  <a:schemeClr val="dk1"/>
                </a:solidFill>
                <a:latin typeface="Times New Roman" panose="02020603050405020304" pitchFamily="18" charset="0"/>
                <a:cs typeface="Times New Roman" panose="02020603050405020304" pitchFamily="18" charset="0"/>
              </a:rPr>
              <a:t>Greatness Starts Here:</a:t>
            </a:r>
            <a:br>
              <a:rPr lang="en-US" sz="3600" spc="-100" dirty="0">
                <a:solidFill>
                  <a:schemeClr val="dk1"/>
                </a:solidFill>
                <a:latin typeface="Times New Roman" panose="02020603050405020304" pitchFamily="18" charset="0"/>
                <a:cs typeface="Times New Roman" panose="02020603050405020304" pitchFamily="18" charset="0"/>
              </a:rPr>
            </a:br>
            <a:r>
              <a:rPr lang="en-US" sz="3600" spc="-100" dirty="0">
                <a:solidFill>
                  <a:schemeClr val="accent1"/>
                </a:solidFill>
                <a:latin typeface="Times New Roman" panose="02020603050405020304" pitchFamily="18" charset="0"/>
                <a:cs typeface="Times New Roman" panose="02020603050405020304" pitchFamily="18" charset="0"/>
              </a:rPr>
              <a:t>Navigating Difficult Conversations: </a:t>
            </a:r>
            <a:br>
              <a:rPr lang="en-US" sz="3600" spc="-100" dirty="0">
                <a:solidFill>
                  <a:schemeClr val="accent1"/>
                </a:solidFill>
                <a:latin typeface="Times New Roman" panose="02020603050405020304" pitchFamily="18" charset="0"/>
                <a:cs typeface="Times New Roman" panose="02020603050405020304" pitchFamily="18" charset="0"/>
              </a:rPr>
            </a:br>
            <a:r>
              <a:rPr lang="en-US" sz="3600" spc="-100" dirty="0">
                <a:solidFill>
                  <a:schemeClr val="accent1"/>
                </a:solidFill>
                <a:latin typeface="Times New Roman" panose="02020603050405020304" pitchFamily="18" charset="0"/>
                <a:cs typeface="Times New Roman" panose="02020603050405020304" pitchFamily="18" charset="0"/>
              </a:rPr>
              <a:t>Turn Tension Into Progress™</a:t>
            </a:r>
            <a:endParaRPr lang="en-US" sz="3600" spc="-100" baseline="30000" dirty="0">
              <a:solidFill>
                <a:schemeClr val="accent1"/>
              </a:solidFill>
              <a:latin typeface="Times New Roman" panose="02020603050405020304" pitchFamily="18" charset="0"/>
              <a:cs typeface="Times New Roman" panose="02020603050405020304" pitchFamily="18" charset="0"/>
            </a:endParaRPr>
          </a:p>
          <a:p>
            <a:pPr>
              <a:lnSpc>
                <a:spcPct val="80000"/>
              </a:lnSpc>
              <a:buSzPts val="16000"/>
            </a:pPr>
            <a:endParaRPr lang="en-US" sz="3600" spc="-100" baseline="30000" dirty="0">
              <a:solidFill>
                <a:schemeClr val="accent1"/>
              </a:solidFill>
              <a:latin typeface="Times New Roman" panose="02020603050405020304" pitchFamily="18" charset="0"/>
              <a:cs typeface="Times New Roman" panose="02020603050405020304" pitchFamily="18" charset="0"/>
            </a:endParaRPr>
          </a:p>
          <a:p>
            <a:pPr>
              <a:lnSpc>
                <a:spcPct val="80000"/>
              </a:lnSpc>
              <a:buSzPts val="16000"/>
            </a:pPr>
            <a:endParaRPr lang="en-US" sz="2000" dirty="0">
              <a:solidFill>
                <a:schemeClr val="dk1"/>
              </a:solidFill>
              <a:latin typeface="Arial" panose="020B0604020202020204" pitchFamily="34" charset="0"/>
              <a:cs typeface="Arial" panose="020B0604020202020204" pitchFamily="34" charset="0"/>
            </a:endParaRPr>
          </a:p>
          <a:p>
            <a:pPr>
              <a:lnSpc>
                <a:spcPct val="80000"/>
              </a:lnSpc>
              <a:buSzPts val="16000"/>
            </a:pPr>
            <a:endParaRPr lang="en-US" sz="2000" dirty="0">
              <a:solidFill>
                <a:schemeClr val="dk1"/>
              </a:solidFill>
              <a:latin typeface="Arial" panose="020B0604020202020204" pitchFamily="34" charset="0"/>
              <a:cs typeface="Arial" panose="020B0604020202020204" pitchFamily="34" charset="0"/>
            </a:endParaRPr>
          </a:p>
          <a:p>
            <a:pPr>
              <a:lnSpc>
                <a:spcPct val="80000"/>
              </a:lnSpc>
              <a:buSzPts val="16000"/>
            </a:pPr>
            <a:r>
              <a:rPr lang="en-US" sz="2000" b="1" dirty="0">
                <a:solidFill>
                  <a:srgbClr val="FF0000"/>
                </a:solidFill>
                <a:latin typeface="Arial" panose="020B0604020202020204" pitchFamily="34" charset="0"/>
                <a:cs typeface="Arial" panose="020B0604020202020204" pitchFamily="34" charset="0"/>
              </a:rPr>
              <a:t>Note to Program Owners</a:t>
            </a:r>
            <a:r>
              <a:rPr lang="en-US" sz="2000" dirty="0">
                <a:solidFill>
                  <a:srgbClr val="FF0000"/>
                </a:solidFill>
                <a:latin typeface="Arial" panose="020B0604020202020204" pitchFamily="34" charset="0"/>
                <a:cs typeface="Arial" panose="020B0604020202020204" pitchFamily="34" charset="0"/>
              </a:rPr>
              <a:t>: This new Microcourse goes live at the end of February, we recommend starting this challenge in March.</a:t>
            </a:r>
          </a:p>
          <a:p>
            <a:pPr>
              <a:lnSpc>
                <a:spcPct val="80000"/>
              </a:lnSpc>
              <a:buSzPts val="16000"/>
            </a:pPr>
            <a:endParaRPr lang="en-US" sz="2000" dirty="0">
              <a:solidFill>
                <a:schemeClr val="dk1"/>
              </a:solidFill>
              <a:latin typeface="Arial" panose="020B0604020202020204" pitchFamily="34" charset="0"/>
              <a:cs typeface="Arial" panose="020B0604020202020204" pitchFamily="34" charset="0"/>
            </a:endParaRPr>
          </a:p>
          <a:p>
            <a:pPr>
              <a:lnSpc>
                <a:spcPct val="80000"/>
              </a:lnSpc>
              <a:buSzPts val="16000"/>
            </a:pPr>
            <a:r>
              <a:rPr lang="en-US" sz="2000" dirty="0">
                <a:solidFill>
                  <a:schemeClr val="dk1"/>
                </a:solidFill>
                <a:latin typeface="Arial" panose="020B0604020202020204" pitchFamily="34" charset="0"/>
                <a:cs typeface="Arial" panose="020B0604020202020204" pitchFamily="34" charset="0"/>
              </a:rPr>
              <a:t>FranklinCovey </a:t>
            </a:r>
            <a:br>
              <a:rPr lang="en-US" sz="2000" dirty="0">
                <a:solidFill>
                  <a:schemeClr val="dk1"/>
                </a:solidFill>
                <a:latin typeface="Arial" panose="020B0604020202020204" pitchFamily="34" charset="0"/>
                <a:cs typeface="Arial" panose="020B0604020202020204" pitchFamily="34" charset="0"/>
              </a:rPr>
            </a:br>
            <a:r>
              <a:rPr lang="en-US" sz="2000" dirty="0">
                <a:solidFill>
                  <a:schemeClr val="dk1"/>
                </a:solidFill>
                <a:latin typeface="Arial" panose="020B0604020202020204" pitchFamily="34" charset="0"/>
                <a:cs typeface="Arial" panose="020B0604020202020204" pitchFamily="34" charset="0"/>
              </a:rPr>
              <a:t>Learning Challenge Toolkit</a:t>
            </a:r>
            <a:endParaRPr lang="en-US" sz="2000" dirty="0">
              <a:latin typeface="Arial" panose="020B0604020202020204" pitchFamily="34" charset="0"/>
              <a:cs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540"/>
        <p:cNvGrpSpPr/>
        <p:nvPr/>
      </p:nvGrpSpPr>
      <p:grpSpPr>
        <a:xfrm>
          <a:off x="0" y="0"/>
          <a:ext cx="0" cy="0"/>
          <a:chOff x="0" y="0"/>
          <a:chExt cx="0" cy="0"/>
        </a:xfrm>
      </p:grpSpPr>
      <p:sp>
        <p:nvSpPr>
          <p:cNvPr id="2" name="Slide title" hidden="1">
            <a:extLst>
              <a:ext uri="{FF2B5EF4-FFF2-40B4-BE49-F238E27FC236}">
                <a16:creationId xmlns:a16="http://schemas.microsoft.com/office/drawing/2014/main" id="{658EFE4E-FFE8-7C8B-F969-377B2F33D2DC}"/>
              </a:ext>
            </a:extLst>
          </p:cNvPr>
          <p:cNvSpPr>
            <a:spLocks noGrp="1"/>
          </p:cNvSpPr>
          <p:nvPr>
            <p:ph type="title"/>
          </p:nvPr>
        </p:nvSpPr>
        <p:spPr/>
        <p:txBody>
          <a:bodyPr/>
          <a:lstStyle/>
          <a:p>
            <a:r>
              <a:rPr lang="en-US" dirty="0"/>
              <a:t>Implementing this Learner Challenge</a:t>
            </a:r>
          </a:p>
        </p:txBody>
      </p:sp>
      <p:sp>
        <p:nvSpPr>
          <p:cNvPr id="18" name="page number">
            <a:extLst>
              <a:ext uri="{FF2B5EF4-FFF2-40B4-BE49-F238E27FC236}">
                <a16:creationId xmlns:a16="http://schemas.microsoft.com/office/drawing/2014/main" id="{3E5FA84A-C2CD-0048-ACF7-EB062EF920E6}"/>
              </a:ext>
            </a:extLst>
          </p:cNvPr>
          <p:cNvSpPr/>
          <p:nvPr/>
        </p:nvSpPr>
        <p:spPr>
          <a:xfrm>
            <a:off x="11725336" y="6428968"/>
            <a:ext cx="466664" cy="428585"/>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800" dirty="0">
                <a:solidFill>
                  <a:schemeClr val="bg1"/>
                </a:solidFill>
                <a:latin typeface="Arial" panose="020B0604020202020204" pitchFamily="34" charset="0"/>
              </a:rPr>
              <a:t>02</a:t>
            </a:r>
            <a:endParaRPr lang="en-US" sz="700" dirty="0">
              <a:solidFill>
                <a:schemeClr val="bg1"/>
              </a:solidFill>
            </a:endParaRPr>
          </a:p>
        </p:txBody>
      </p:sp>
      <p:sp>
        <p:nvSpPr>
          <p:cNvPr id="17" name="body">
            <a:extLst>
              <a:ext uri="{FF2B5EF4-FFF2-40B4-BE49-F238E27FC236}">
                <a16:creationId xmlns:a16="http://schemas.microsoft.com/office/drawing/2014/main" id="{C1846005-64AC-43D2-825A-F38D9C2269E0}"/>
              </a:ext>
            </a:extLst>
          </p:cNvPr>
          <p:cNvSpPr/>
          <p:nvPr/>
        </p:nvSpPr>
        <p:spPr>
          <a:xfrm>
            <a:off x="6510184" y="1324646"/>
            <a:ext cx="5365865" cy="2435355"/>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000" i="0" dirty="0">
                <a:solidFill>
                  <a:schemeClr val="bg1"/>
                </a:solidFill>
                <a:effectLst/>
                <a:latin typeface="Arial" panose="020B0604020202020204" pitchFamily="34" charset="0"/>
                <a:cs typeface="Arial" panose="020B0604020202020204" pitchFamily="34" charset="0"/>
              </a:rPr>
              <a:t>Engage your entire organization with Quarterly Learning Challenges and kickstart the process using the resources provided in this toolkit</a:t>
            </a:r>
            <a:r>
              <a:rPr lang="en-US" sz="2000" dirty="0">
                <a:solidFill>
                  <a:schemeClr val="bg1"/>
                </a:solidFill>
                <a:latin typeface="Arial" panose="020B0604020202020204" pitchFamily="34" charset="0"/>
                <a:cs typeface="Arial" panose="020B0604020202020204" pitchFamily="34" charset="0"/>
              </a:rPr>
              <a:t>. </a:t>
            </a:r>
          </a:p>
          <a:p>
            <a:endParaRPr lang="en-US" sz="2000" dirty="0">
              <a:solidFill>
                <a:schemeClr val="bg1"/>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endParaRPr>
          </a:p>
          <a:p>
            <a:r>
              <a:rPr lang="en-US" sz="2000" b="1" dirty="0">
                <a:solidFill>
                  <a:schemeClr val="bg1"/>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Click here</a:t>
            </a:r>
            <a:r>
              <a:rPr lang="en-US" sz="2000" b="1" dirty="0">
                <a:solidFill>
                  <a:schemeClr val="bg1"/>
                </a:solidFill>
                <a:latin typeface="Arial" panose="020B0604020202020204" pitchFamily="34" charset="0"/>
                <a:cs typeface="Arial" panose="020B0604020202020204" pitchFamily="34" charset="0"/>
              </a:rPr>
              <a:t> </a:t>
            </a:r>
            <a:r>
              <a:rPr lang="en-US" sz="2000" dirty="0">
                <a:solidFill>
                  <a:schemeClr val="bg1"/>
                </a:solidFill>
                <a:latin typeface="Arial" panose="020B0604020202020204" pitchFamily="34" charset="0"/>
                <a:cs typeface="Arial" panose="020B0604020202020204" pitchFamily="34" charset="0"/>
              </a:rPr>
              <a:t>to opt-in and have FranklinCovey do it for you! We can invite your learners to subscribe on their own or directly assign them the course.</a:t>
            </a:r>
          </a:p>
          <a:p>
            <a:endParaRPr lang="en-US" sz="600" b="1" dirty="0">
              <a:solidFill>
                <a:schemeClr val="bg1"/>
              </a:solidFill>
              <a:latin typeface="Arial" panose="020B0604020202020204" pitchFamily="34" charset="0"/>
              <a:cs typeface="Arial" panose="020B0604020202020204" pitchFamily="34" charset="0"/>
            </a:endParaRPr>
          </a:p>
        </p:txBody>
      </p:sp>
      <p:sp>
        <p:nvSpPr>
          <p:cNvPr id="23" name="2">
            <a:extLst>
              <a:ext uri="{FF2B5EF4-FFF2-40B4-BE49-F238E27FC236}">
                <a16:creationId xmlns:a16="http://schemas.microsoft.com/office/drawing/2014/main" id="{9FED3C61-6015-43C3-98F2-D494EE6FA014}"/>
              </a:ext>
            </a:extLst>
          </p:cNvPr>
          <p:cNvSpPr/>
          <p:nvPr/>
        </p:nvSpPr>
        <p:spPr>
          <a:xfrm>
            <a:off x="6510183" y="4146760"/>
            <a:ext cx="4339953" cy="553998"/>
          </a:xfrm>
          <a:prstGeom prst="rect">
            <a:avLst/>
          </a:prstGeom>
        </p:spPr>
        <p:txBody>
          <a:bodyPr wrap="square" lIns="0" tIns="0" rIns="0" bIns="0" anchor="ctr">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800" dirty="0">
                <a:solidFill>
                  <a:schemeClr val="bg1"/>
                </a:solidFill>
                <a:latin typeface="Arial" panose="020B0604020202020204" pitchFamily="34" charset="0"/>
              </a:rPr>
              <a:t>Follow our recommended communications plan for your challenge on </a:t>
            </a:r>
            <a:r>
              <a:rPr lang="en-US" sz="1800" dirty="0">
                <a:solidFill>
                  <a:schemeClr val="bg1"/>
                </a:solidFill>
                <a:latin typeface="Arial" panose="020B0604020202020204" pitchFamily="34" charset="0"/>
                <a:hlinkClick r:id="rId4" action="ppaction://hlinksldjump">
                  <a:extLst>
                    <a:ext uri="{A12FA001-AC4F-418D-AE19-62706E023703}">
                      <ahyp:hlinkClr xmlns:ahyp="http://schemas.microsoft.com/office/drawing/2018/hyperlinkcolor" val="tx"/>
                    </a:ext>
                  </a:extLst>
                </a:hlinkClick>
              </a:rPr>
              <a:t>page 3</a:t>
            </a:r>
            <a:r>
              <a:rPr lang="en-US" sz="1800" dirty="0">
                <a:solidFill>
                  <a:schemeClr val="bg1"/>
                </a:solidFill>
                <a:latin typeface="Arial" panose="020B0604020202020204" pitchFamily="34" charset="0"/>
              </a:rPr>
              <a:t>.</a:t>
            </a:r>
          </a:p>
        </p:txBody>
      </p:sp>
      <p:sp>
        <p:nvSpPr>
          <p:cNvPr id="16" name="3">
            <a:extLst>
              <a:ext uri="{FF2B5EF4-FFF2-40B4-BE49-F238E27FC236}">
                <a16:creationId xmlns:a16="http://schemas.microsoft.com/office/drawing/2014/main" id="{3C9502D2-A2FD-6D42-90B8-91A5DD28CAE7}"/>
              </a:ext>
            </a:extLst>
          </p:cNvPr>
          <p:cNvSpPr/>
          <p:nvPr/>
        </p:nvSpPr>
        <p:spPr>
          <a:xfrm>
            <a:off x="6510183" y="5188697"/>
            <a:ext cx="4631034" cy="553998"/>
          </a:xfrm>
          <a:prstGeom prst="rect">
            <a:avLst/>
          </a:prstGeom>
        </p:spPr>
        <p:txBody>
          <a:bodyPr wrap="square" lIns="0" tIns="0" rIns="0" bIns="0" anchor="ctr">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800" dirty="0">
                <a:solidFill>
                  <a:schemeClr val="bg1"/>
                </a:solidFill>
                <a:latin typeface="Arial" panose="020B0604020202020204" pitchFamily="34" charset="0"/>
              </a:rPr>
              <a:t>Learn how to get your whole organization </a:t>
            </a:r>
            <a:br>
              <a:rPr lang="en-US" sz="1800" dirty="0">
                <a:solidFill>
                  <a:schemeClr val="bg1"/>
                </a:solidFill>
                <a:latin typeface="Arial" panose="020B0604020202020204" pitchFamily="34" charset="0"/>
              </a:rPr>
            </a:br>
            <a:r>
              <a:rPr lang="en-US" sz="1800" dirty="0">
                <a:solidFill>
                  <a:schemeClr val="bg1"/>
                </a:solidFill>
                <a:latin typeface="Arial" panose="020B0604020202020204" pitchFamily="34" charset="0"/>
              </a:rPr>
              <a:t>involved on </a:t>
            </a:r>
            <a:r>
              <a:rPr lang="en-US" sz="1800" dirty="0">
                <a:solidFill>
                  <a:schemeClr val="bg1"/>
                </a:solidFill>
                <a:latin typeface="Arial" panose="020B0604020202020204" pitchFamily="34" charset="0"/>
                <a:hlinkClick r:id="rId5" action="ppaction://hlinksldjump">
                  <a:extLst>
                    <a:ext uri="{A12FA001-AC4F-418D-AE19-62706E023703}">
                      <ahyp:hlinkClr xmlns:ahyp="http://schemas.microsoft.com/office/drawing/2018/hyperlinkcolor" val="tx"/>
                    </a:ext>
                  </a:extLst>
                </a:hlinkClick>
              </a:rPr>
              <a:t>page 6</a:t>
            </a:r>
            <a:r>
              <a:rPr lang="en-US" sz="1800" dirty="0">
                <a:solidFill>
                  <a:schemeClr val="bg1"/>
                </a:solidFill>
                <a:latin typeface="Arial" panose="020B0604020202020204" pitchFamily="34" charset="0"/>
              </a:rPr>
              <a:t>.</a:t>
            </a:r>
          </a:p>
        </p:txBody>
      </p:sp>
      <p:sp>
        <p:nvSpPr>
          <p:cNvPr id="4" name="h1">
            <a:extLst>
              <a:ext uri="{FF2B5EF4-FFF2-40B4-BE49-F238E27FC236}">
                <a16:creationId xmlns:a16="http://schemas.microsoft.com/office/drawing/2014/main" id="{B462706C-932D-1613-3C5F-39A57CABE94A}"/>
              </a:ext>
            </a:extLst>
          </p:cNvPr>
          <p:cNvSpPr txBox="1"/>
          <p:nvPr/>
        </p:nvSpPr>
        <p:spPr>
          <a:xfrm>
            <a:off x="551709" y="522613"/>
            <a:ext cx="5365865" cy="2990662"/>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lvl="0">
              <a:lnSpc>
                <a:spcPct val="90000"/>
              </a:lnSpc>
              <a:spcAft>
                <a:spcPts val="1000"/>
              </a:spcAft>
              <a:buClr>
                <a:srgbClr val="925806"/>
              </a:buClr>
              <a:buSzPts val="7700"/>
            </a:pPr>
            <a:r>
              <a:rPr lang="en-US" sz="3600" spc="-100" dirty="0">
                <a:solidFill>
                  <a:schemeClr val="dk1"/>
                </a:solidFill>
                <a:latin typeface="Times New Roman" panose="02020603050405020304" pitchFamily="18" charset="0"/>
                <a:cs typeface="Times New Roman" panose="02020603050405020304" pitchFamily="18" charset="0"/>
              </a:rPr>
              <a:t>Implementing</a:t>
            </a:r>
            <a:br>
              <a:rPr lang="en-US" sz="3600" spc="-100" dirty="0">
                <a:solidFill>
                  <a:schemeClr val="dk1"/>
                </a:solidFill>
                <a:latin typeface="Times New Roman" panose="02020603050405020304" pitchFamily="18" charset="0"/>
                <a:cs typeface="Times New Roman" panose="02020603050405020304" pitchFamily="18" charset="0"/>
              </a:rPr>
            </a:br>
            <a:r>
              <a:rPr lang="en-US" sz="3600" spc="-100" dirty="0">
                <a:solidFill>
                  <a:schemeClr val="dk1"/>
                </a:solidFill>
                <a:latin typeface="Times New Roman" panose="02020603050405020304" pitchFamily="18" charset="0"/>
                <a:cs typeface="Times New Roman" panose="02020603050405020304" pitchFamily="18" charset="0"/>
              </a:rPr>
              <a:t>The Quarterly Learning Challenge:</a:t>
            </a:r>
          </a:p>
          <a:p>
            <a:pPr lvl="0">
              <a:lnSpc>
                <a:spcPct val="90000"/>
              </a:lnSpc>
              <a:spcAft>
                <a:spcPts val="1000"/>
              </a:spcAft>
              <a:buClr>
                <a:srgbClr val="925806"/>
              </a:buClr>
              <a:buSzPts val="7700"/>
            </a:pPr>
            <a:r>
              <a:rPr lang="en-US" sz="3600" spc="-100" dirty="0">
                <a:solidFill>
                  <a:schemeClr val="accent1"/>
                </a:solidFill>
                <a:latin typeface="Times New Roman" panose="02020603050405020304" pitchFamily="18" charset="0"/>
                <a:cs typeface="Times New Roman" panose="02020603050405020304" pitchFamily="18" charset="0"/>
              </a:rPr>
              <a:t>Navigating Difficult Conversations: </a:t>
            </a:r>
            <a:br>
              <a:rPr lang="en-US" sz="3600" spc="-100" dirty="0">
                <a:solidFill>
                  <a:schemeClr val="accent1"/>
                </a:solidFill>
                <a:latin typeface="Times New Roman" panose="02020603050405020304" pitchFamily="18" charset="0"/>
                <a:cs typeface="Times New Roman" panose="02020603050405020304" pitchFamily="18" charset="0"/>
              </a:rPr>
            </a:br>
            <a:r>
              <a:rPr lang="en-US" sz="3600" spc="-100" dirty="0">
                <a:solidFill>
                  <a:schemeClr val="accent1"/>
                </a:solidFill>
                <a:latin typeface="Times New Roman" panose="02020603050405020304" pitchFamily="18" charset="0"/>
                <a:cs typeface="Times New Roman" panose="02020603050405020304" pitchFamily="18" charset="0"/>
              </a:rPr>
              <a:t>Turn Tension Into Progress</a:t>
            </a:r>
            <a:endParaRPr lang="en-US" sz="3600" spc="-100" baseline="30000" dirty="0">
              <a:solidFill>
                <a:schemeClr val="accent1"/>
              </a:solidFill>
              <a:latin typeface="Times New Roman" panose="02020603050405020304" pitchFamily="18" charset="0"/>
              <a:cs typeface="Times New Roman" panose="02020603050405020304" pitchFamily="18" charset="0"/>
            </a:endParaRPr>
          </a:p>
          <a:p>
            <a:pPr lvl="0">
              <a:lnSpc>
                <a:spcPct val="90000"/>
              </a:lnSpc>
              <a:buClr>
                <a:srgbClr val="925806"/>
              </a:buClr>
              <a:buSzPts val="7700"/>
            </a:pPr>
            <a:br>
              <a:rPr lang="en-US" sz="3600" spc="-100" dirty="0">
                <a:solidFill>
                  <a:schemeClr val="dk1"/>
                </a:solidFill>
                <a:latin typeface="Times New Roman" panose="02020603050405020304" pitchFamily="18" charset="0"/>
                <a:cs typeface="Times New Roman" panose="02020603050405020304" pitchFamily="18" charset="0"/>
              </a:rPr>
            </a:br>
            <a:endParaRPr lang="en-US" sz="3600" spc="-100" dirty="0">
              <a:solidFill>
                <a:schemeClr val="accent1"/>
              </a:solidFill>
              <a:latin typeface="Times New Roman" panose="02020603050405020304" pitchFamily="18" charset="0"/>
              <a:cs typeface="Times New Roman" panose="02020603050405020304" pitchFamily="18" charset="0"/>
              <a:sym typeface="Arial"/>
            </a:endParaRPr>
          </a:p>
        </p:txBody>
      </p:sp>
      <p:cxnSp>
        <p:nvCxnSpPr>
          <p:cNvPr id="8" name="Straight Connector 7">
            <a:extLst>
              <a:ext uri="{FF2B5EF4-FFF2-40B4-BE49-F238E27FC236}">
                <a16:creationId xmlns:a16="http://schemas.microsoft.com/office/drawing/2014/main" id="{004FCE36-1799-47CD-B7AD-58AB4721BEE5}"/>
              </a:ext>
            </a:extLst>
          </p:cNvPr>
          <p:cNvCxnSpPr>
            <a:cxnSpLocks/>
          </p:cNvCxnSpPr>
          <p:nvPr/>
        </p:nvCxnSpPr>
        <p:spPr>
          <a:xfrm>
            <a:off x="6096000" y="1183208"/>
            <a:ext cx="1342030" cy="0"/>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B0CDEDCF-8F0C-8690-6DE6-764EF7D38676}"/>
              </a:ext>
            </a:extLst>
          </p:cNvPr>
          <p:cNvCxnSpPr>
            <a:cxnSpLocks/>
          </p:cNvCxnSpPr>
          <p:nvPr/>
        </p:nvCxnSpPr>
        <p:spPr>
          <a:xfrm>
            <a:off x="6096000" y="4030662"/>
            <a:ext cx="1342030" cy="0"/>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76AFA4E6-19F7-4610-2810-765A6E63E99B}"/>
              </a:ext>
            </a:extLst>
          </p:cNvPr>
          <p:cNvCxnSpPr>
            <a:cxnSpLocks/>
          </p:cNvCxnSpPr>
          <p:nvPr/>
        </p:nvCxnSpPr>
        <p:spPr>
          <a:xfrm>
            <a:off x="6096000" y="5087508"/>
            <a:ext cx="1333500" cy="0"/>
          </a:xfrm>
          <a:prstGeom prst="line">
            <a:avLst/>
          </a:prstGeom>
          <a:ln w="25400">
            <a:solidFill>
              <a:schemeClr val="accent6"/>
            </a:solidFill>
          </a:ln>
        </p:spPr>
        <p:style>
          <a:lnRef idx="1">
            <a:schemeClr val="accent1"/>
          </a:lnRef>
          <a:fillRef idx="0">
            <a:schemeClr val="accent1"/>
          </a:fillRef>
          <a:effectRef idx="0">
            <a:schemeClr val="accent1"/>
          </a:effectRef>
          <a:fontRef idx="minor">
            <a:schemeClr val="tx1"/>
          </a:fontRef>
        </p:style>
      </p:cxnSp>
      <p:pic>
        <p:nvPicPr>
          <p:cNvPr id="5" name="Picture 4" descr="A group of people sitting together&#10;&#10;Description automatically generated">
            <a:extLst>
              <a:ext uri="{FF2B5EF4-FFF2-40B4-BE49-F238E27FC236}">
                <a16:creationId xmlns:a16="http://schemas.microsoft.com/office/drawing/2014/main" id="{3287AA3D-1F21-C45D-87D1-1327202DD930}"/>
              </a:ext>
            </a:extLst>
          </p:cNvPr>
          <p:cNvPicPr>
            <a:picLocks noChangeAspect="1"/>
          </p:cNvPicPr>
          <p:nvPr/>
        </p:nvPicPr>
        <p:blipFill rotWithShape="1">
          <a:blip r:embed="rId6"/>
          <a:srcRect t="130" b="120"/>
          <a:stretch/>
        </p:blipFill>
        <p:spPr>
          <a:xfrm>
            <a:off x="-387276" y="3888730"/>
            <a:ext cx="6176284" cy="2540229"/>
          </a:xfrm>
          <a:prstGeom prst="rect">
            <a:avLst/>
          </a:prstGeom>
        </p:spPr>
      </p:pic>
    </p:spTree>
    <p:extLst>
      <p:ext uri="{BB962C8B-B14F-4D97-AF65-F5344CB8AC3E}">
        <p14:creationId xmlns:p14="http://schemas.microsoft.com/office/powerpoint/2010/main" val="8262253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646"/>
        <p:cNvGrpSpPr/>
        <p:nvPr/>
      </p:nvGrpSpPr>
      <p:grpSpPr>
        <a:xfrm>
          <a:off x="0" y="0"/>
          <a:ext cx="0" cy="0"/>
          <a:chOff x="0" y="0"/>
          <a:chExt cx="0" cy="0"/>
        </a:xfrm>
      </p:grpSpPr>
      <p:sp>
        <p:nvSpPr>
          <p:cNvPr id="14" name="Rectangle 13">
            <a:extLst>
              <a:ext uri="{FF2B5EF4-FFF2-40B4-BE49-F238E27FC236}">
                <a16:creationId xmlns:a16="http://schemas.microsoft.com/office/drawing/2014/main" id="{981F4085-068B-30B9-F84D-5C86026E9E11}"/>
              </a:ext>
            </a:extLst>
          </p:cNvPr>
          <p:cNvSpPr/>
          <p:nvPr/>
        </p:nvSpPr>
        <p:spPr>
          <a:xfrm>
            <a:off x="5725845" y="1325880"/>
            <a:ext cx="2107187" cy="210312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9F8174B5-4ACF-453E-075A-5AF243583506}"/>
              </a:ext>
            </a:extLst>
          </p:cNvPr>
          <p:cNvPicPr>
            <a:picLocks noChangeAspect="1"/>
          </p:cNvPicPr>
          <p:nvPr/>
        </p:nvPicPr>
        <p:blipFill>
          <a:blip r:embed="rId3"/>
          <a:srcRect/>
          <a:stretch/>
        </p:blipFill>
        <p:spPr>
          <a:xfrm>
            <a:off x="5729912" y="1325880"/>
            <a:ext cx="2103120" cy="2103120"/>
          </a:xfrm>
          <a:prstGeom prst="rect">
            <a:avLst/>
          </a:prstGeom>
          <a:ln>
            <a:solidFill>
              <a:schemeClr val="tx1">
                <a:lumMod val="50000"/>
                <a:lumOff val="50000"/>
              </a:schemeClr>
            </a:solidFill>
          </a:ln>
        </p:spPr>
      </p:pic>
      <p:pic>
        <p:nvPicPr>
          <p:cNvPr id="12" name="Picture 11" descr="A blue circle with black background&#10;&#10;Description automatically generated">
            <a:extLst>
              <a:ext uri="{FF2B5EF4-FFF2-40B4-BE49-F238E27FC236}">
                <a16:creationId xmlns:a16="http://schemas.microsoft.com/office/drawing/2014/main" id="{D52BDF25-51AB-3D7A-3B7D-65120AE30D66}"/>
              </a:ext>
            </a:extLst>
          </p:cNvPr>
          <p:cNvPicPr>
            <a:picLocks noChangeAspect="1"/>
          </p:cNvPicPr>
          <p:nvPr/>
        </p:nvPicPr>
        <p:blipFill rotWithShape="1">
          <a:blip r:embed="rId4">
            <a:alphaModFix amt="31000"/>
          </a:blip>
          <a:srcRect l="201" b="676"/>
          <a:stretch/>
        </p:blipFill>
        <p:spPr>
          <a:xfrm>
            <a:off x="0" y="5430320"/>
            <a:ext cx="12333249" cy="1427233"/>
          </a:xfrm>
          <a:prstGeom prst="rect">
            <a:avLst/>
          </a:prstGeom>
        </p:spPr>
      </p:pic>
      <p:sp>
        <p:nvSpPr>
          <p:cNvPr id="15" name="Rectangle 14">
            <a:extLst>
              <a:ext uri="{FF2B5EF4-FFF2-40B4-BE49-F238E27FC236}">
                <a16:creationId xmlns:a16="http://schemas.microsoft.com/office/drawing/2014/main" id="{16AFD43A-9F8C-CC6E-B957-922C4B2A7577}"/>
              </a:ext>
            </a:extLst>
          </p:cNvPr>
          <p:cNvSpPr/>
          <p:nvPr/>
        </p:nvSpPr>
        <p:spPr>
          <a:xfrm>
            <a:off x="5725845" y="4006121"/>
            <a:ext cx="2107187" cy="2103120"/>
          </a:xfrm>
          <a:prstGeom prst="rect">
            <a:avLst/>
          </a:prstGeom>
          <a:solidFill>
            <a:schemeClr val="bg1"/>
          </a:solidFill>
          <a:ln w="952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title" hidden="1">
            <a:extLst>
              <a:ext uri="{FF2B5EF4-FFF2-40B4-BE49-F238E27FC236}">
                <a16:creationId xmlns:a16="http://schemas.microsoft.com/office/drawing/2014/main" id="{998166D5-17CA-18BE-B2B1-F22B09C64841}"/>
              </a:ext>
            </a:extLst>
          </p:cNvPr>
          <p:cNvSpPr>
            <a:spLocks noGrp="1"/>
          </p:cNvSpPr>
          <p:nvPr>
            <p:ph type="title"/>
          </p:nvPr>
        </p:nvSpPr>
        <p:spPr>
          <a:xfrm>
            <a:off x="0" y="-662854"/>
            <a:ext cx="10667299" cy="445053"/>
          </a:xfrm>
        </p:spPr>
        <p:txBody>
          <a:bodyPr spcFirstLastPara="1" vert="horz" wrap="square" lIns="45714" tIns="45700" rIns="91425" bIns="45700" rtlCol="0" anchor="b" anchorCtr="0">
            <a:normAutofit fontScale="90000"/>
          </a:bodyPr>
          <a:lstStyle/>
          <a:p>
            <a:r>
              <a:rPr lang="en-US" dirty="0"/>
              <a:t>Recommende</a:t>
            </a:r>
            <a:r>
              <a:rPr lang="en-US" baseline="0" dirty="0"/>
              <a:t>d comms plan page 1</a:t>
            </a:r>
            <a:endParaRPr lang="en-US" dirty="0"/>
          </a:p>
        </p:txBody>
      </p:sp>
      <p:sp>
        <p:nvSpPr>
          <p:cNvPr id="23" name="page number">
            <a:extLst>
              <a:ext uri="{FF2B5EF4-FFF2-40B4-BE49-F238E27FC236}">
                <a16:creationId xmlns:a16="http://schemas.microsoft.com/office/drawing/2014/main" id="{EC6227BC-6269-7F45-9EFA-8B1BC064BA9C}"/>
              </a:ext>
            </a:extLst>
          </p:cNvPr>
          <p:cNvSpPr/>
          <p:nvPr/>
        </p:nvSpPr>
        <p:spPr>
          <a:xfrm>
            <a:off x="11725336" y="6428968"/>
            <a:ext cx="466664" cy="428585"/>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800" dirty="0">
                <a:solidFill>
                  <a:schemeClr val="tx1"/>
                </a:solidFill>
                <a:latin typeface="Arial" panose="020B0604020202020204" pitchFamily="34" charset="0"/>
              </a:rPr>
              <a:t>03</a:t>
            </a:r>
            <a:endParaRPr lang="en-US" sz="700" dirty="0">
              <a:solidFill>
                <a:schemeClr val="tx1"/>
              </a:solidFill>
            </a:endParaRPr>
          </a:p>
        </p:txBody>
      </p:sp>
      <p:sp>
        <p:nvSpPr>
          <p:cNvPr id="21" name="h1">
            <a:extLst>
              <a:ext uri="{FF2B5EF4-FFF2-40B4-BE49-F238E27FC236}">
                <a16:creationId xmlns:a16="http://schemas.microsoft.com/office/drawing/2014/main" id="{4ABD96E4-B658-144E-961C-05C2711A2FE5}"/>
              </a:ext>
            </a:extLst>
          </p:cNvPr>
          <p:cNvSpPr txBox="1"/>
          <p:nvPr/>
        </p:nvSpPr>
        <p:spPr>
          <a:xfrm>
            <a:off x="682207" y="1126597"/>
            <a:ext cx="5043638" cy="1179317"/>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lvl="0">
              <a:lnSpc>
                <a:spcPct val="90000"/>
              </a:lnSpc>
            </a:pPr>
            <a:r>
              <a:rPr lang="en-US" sz="4200" spc="-100" dirty="0">
                <a:solidFill>
                  <a:schemeClr val="tx1"/>
                </a:solidFill>
                <a:latin typeface="Times New Roman" panose="02020603050405020304" pitchFamily="18" charset="0"/>
                <a:cs typeface="Times New Roman" panose="02020603050405020304" pitchFamily="18" charset="0"/>
              </a:rPr>
              <a:t>Recommended comms plan for your challenge </a:t>
            </a:r>
          </a:p>
        </p:txBody>
      </p:sp>
      <p:sp>
        <p:nvSpPr>
          <p:cNvPr id="31" name="body copy">
            <a:extLst>
              <a:ext uri="{FF2B5EF4-FFF2-40B4-BE49-F238E27FC236}">
                <a16:creationId xmlns:a16="http://schemas.microsoft.com/office/drawing/2014/main" id="{A6E84E90-C1CB-514D-B896-FB6FA4FCAB64}"/>
              </a:ext>
            </a:extLst>
          </p:cNvPr>
          <p:cNvSpPr txBox="1"/>
          <p:nvPr/>
        </p:nvSpPr>
        <p:spPr>
          <a:xfrm>
            <a:off x="682207" y="2378693"/>
            <a:ext cx="4808174" cy="3008595"/>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500" dirty="0">
                <a:latin typeface="Arial" panose="020B0604020202020204" pitchFamily="34" charset="0"/>
              </a:rPr>
              <a:t>Don’t have time to run a campaign? </a:t>
            </a:r>
            <a:r>
              <a:rPr lang="en-US" sz="1500" b="1" dirty="0">
                <a:latin typeface="Arial" panose="020B0604020202020204" pitchFamily="34" charset="0"/>
                <a:hlinkClick r:id="rId5"/>
              </a:rPr>
              <a:t>Click here</a:t>
            </a:r>
            <a:r>
              <a:rPr lang="en-US" sz="1500" b="1" dirty="0">
                <a:latin typeface="Arial" panose="020B0604020202020204" pitchFamily="34" charset="0"/>
              </a:rPr>
              <a:t> </a:t>
            </a:r>
            <a:r>
              <a:rPr lang="en-US" sz="1500" dirty="0">
                <a:latin typeface="Arial" panose="020B0604020202020204" pitchFamily="34" charset="0"/>
              </a:rPr>
              <a:t>to opt-in and have the team at FranklinCovey do it for you each quarter</a:t>
            </a:r>
            <a:r>
              <a:rPr lang="en-US" sz="1500" dirty="0">
                <a:solidFill>
                  <a:schemeClr val="tx1"/>
                </a:solidFill>
                <a:latin typeface="Arial" panose="020B0604020202020204" pitchFamily="34" charset="0"/>
              </a:rPr>
              <a:t>! </a:t>
            </a:r>
            <a:r>
              <a:rPr lang="en-US" sz="1500" dirty="0">
                <a:solidFill>
                  <a:schemeClr val="tx1"/>
                </a:solidFill>
                <a:latin typeface="Arial" panose="020B0604020202020204" pitchFamily="34" charset="0"/>
                <a:cs typeface="Arial" panose="020B0604020202020204" pitchFamily="34" charset="0"/>
              </a:rPr>
              <a:t>We can invite your learners to subscribe on their own or directly assign them the course.</a:t>
            </a:r>
          </a:p>
          <a:p>
            <a:endParaRPr lang="en-US" sz="1500" dirty="0">
              <a:solidFill>
                <a:schemeClr val="tx1"/>
              </a:solidFill>
              <a:latin typeface="Arial" panose="020B0604020202020204" pitchFamily="34" charset="0"/>
            </a:endParaRPr>
          </a:p>
          <a:p>
            <a:r>
              <a:rPr lang="en-US" sz="1500" dirty="0">
                <a:solidFill>
                  <a:schemeClr val="tx1"/>
                </a:solidFill>
                <a:latin typeface="Arial" panose="020B0604020202020204" pitchFamily="34" charset="0"/>
              </a:rPr>
              <a:t>If you have the capacity, following this straightforward communication plan will help you keep your team informed at every step of your Learning Challenge.</a:t>
            </a:r>
          </a:p>
          <a:p>
            <a:endParaRPr lang="en-US" sz="1500" dirty="0">
              <a:solidFill>
                <a:schemeClr val="tx1"/>
              </a:solidFill>
              <a:latin typeface="Arial" panose="020B0604020202020204" pitchFamily="34" charset="0"/>
            </a:endParaRPr>
          </a:p>
          <a:p>
            <a:r>
              <a:rPr lang="en-US" sz="1500" dirty="0">
                <a:solidFill>
                  <a:schemeClr val="tx1"/>
                </a:solidFill>
                <a:latin typeface="Arial" panose="020B0604020202020204" pitchFamily="34" charset="0"/>
              </a:rPr>
              <a:t>With suggested messaging, and some practical tips and advice for creating engagement, this is all you need to launch a successful challenge.</a:t>
            </a:r>
          </a:p>
          <a:p>
            <a:endParaRPr lang="en-US" sz="1500" dirty="0">
              <a:solidFill>
                <a:schemeClr val="tx1"/>
              </a:solidFill>
              <a:latin typeface="Arial" panose="020B0604020202020204" pitchFamily="34" charset="0"/>
            </a:endParaRPr>
          </a:p>
          <a:p>
            <a:r>
              <a:rPr lang="en-US" sz="1500" dirty="0">
                <a:solidFill>
                  <a:schemeClr val="tx1"/>
                </a:solidFill>
                <a:latin typeface="Arial" panose="020B0604020202020204" pitchFamily="34" charset="0"/>
              </a:rPr>
              <a:t>You’ll also find themed banners and emails in your </a:t>
            </a:r>
            <a:r>
              <a:rPr lang="en-US" sz="1500" b="1" dirty="0">
                <a:solidFill>
                  <a:schemeClr val="tx1"/>
                </a:solidFill>
                <a:latin typeface="Arial" panose="020B0604020202020204" pitchFamily="34" charset="0"/>
                <a:hlinkClick r:id="rId6"/>
              </a:rPr>
              <a:t>toolkit download</a:t>
            </a:r>
            <a:r>
              <a:rPr lang="en-US" sz="1500" dirty="0">
                <a:solidFill>
                  <a:schemeClr val="tx1"/>
                </a:solidFill>
                <a:latin typeface="Arial" panose="020B0604020202020204" pitchFamily="34" charset="0"/>
              </a:rPr>
              <a:t> to help promote your learning challenge. </a:t>
            </a:r>
          </a:p>
        </p:txBody>
      </p:sp>
      <p:sp>
        <p:nvSpPr>
          <p:cNvPr id="8" name="01">
            <a:extLst>
              <a:ext uri="{FF2B5EF4-FFF2-40B4-BE49-F238E27FC236}">
                <a16:creationId xmlns:a16="http://schemas.microsoft.com/office/drawing/2014/main" id="{E2838997-8C09-2C48-6D0E-1E2AD215A919}"/>
              </a:ext>
            </a:extLst>
          </p:cNvPr>
          <p:cNvSpPr txBox="1"/>
          <p:nvPr/>
        </p:nvSpPr>
        <p:spPr>
          <a:xfrm>
            <a:off x="8245460" y="1874617"/>
            <a:ext cx="755400" cy="430887"/>
          </a:xfrm>
          <a:prstGeom prst="rect">
            <a:avLst/>
          </a:prstGeom>
          <a:noFill/>
        </p:spPr>
        <p:txBody>
          <a:bodyPr wrap="square" rtlCol="0" anchor="ctr">
            <a:spAutoFit/>
          </a:bodyPr>
          <a:lstStyle/>
          <a:p>
            <a:pPr algn="ctr"/>
            <a:r>
              <a:rPr lang="en-IE" sz="1300" dirty="0">
                <a:solidFill>
                  <a:schemeClr val="bg1"/>
                </a:solidFill>
                <a:latin typeface="Arial" panose="020B0604020202020204" pitchFamily="34" charset="0"/>
              </a:rPr>
              <a:t>01</a:t>
            </a:r>
          </a:p>
          <a:p>
            <a:endParaRPr lang="es-AR" sz="900" dirty="0">
              <a:latin typeface="Arial" panose="020B0604020202020204" pitchFamily="34" charset="0"/>
            </a:endParaRPr>
          </a:p>
        </p:txBody>
      </p:sp>
      <p:sp>
        <p:nvSpPr>
          <p:cNvPr id="43" name="step 1 copy">
            <a:extLst>
              <a:ext uri="{FF2B5EF4-FFF2-40B4-BE49-F238E27FC236}">
                <a16:creationId xmlns:a16="http://schemas.microsoft.com/office/drawing/2014/main" id="{76AA3C45-A17B-AF4E-862C-4F6F3034FD78}"/>
              </a:ext>
            </a:extLst>
          </p:cNvPr>
          <p:cNvSpPr txBox="1"/>
          <p:nvPr/>
        </p:nvSpPr>
        <p:spPr>
          <a:xfrm>
            <a:off x="8068494" y="1281470"/>
            <a:ext cx="4001585" cy="2972685"/>
          </a:xfrm>
          <a:prstGeom prst="rect">
            <a:avLst/>
          </a:prstGeom>
          <a:noFill/>
          <a:ln>
            <a:noFill/>
          </a:ln>
        </p:spPr>
        <p:txBody>
          <a:bodyPr spcFirstLastPara="1" wrap="square" lIns="0" tIns="0" rIns="0" bIns="0" anchor="t" anchorCtr="0">
            <a:noAutofit/>
          </a:bodyPr>
          <a:lstStyle/>
          <a:p>
            <a:pPr lvl="0"/>
            <a:r>
              <a:rPr lang="en-US" sz="1400" b="1" dirty="0">
                <a:solidFill>
                  <a:schemeClr val="accent1"/>
                </a:solidFill>
                <a:latin typeface="Arial" panose="020B0604020202020204" pitchFamily="34" charset="0"/>
                <a:cs typeface="Arial" panose="020B0604020202020204" pitchFamily="34" charset="0"/>
              </a:rPr>
              <a:t>Choose a start date and send a </a:t>
            </a:r>
            <a:br>
              <a:rPr lang="en-US" sz="1400" b="1" dirty="0">
                <a:solidFill>
                  <a:schemeClr val="accent1"/>
                </a:solidFill>
                <a:latin typeface="Arial" panose="020B0604020202020204" pitchFamily="34" charset="0"/>
                <a:cs typeface="Arial" panose="020B0604020202020204" pitchFamily="34" charset="0"/>
              </a:rPr>
            </a:br>
            <a:r>
              <a:rPr lang="en-US" sz="1400" b="1" dirty="0">
                <a:solidFill>
                  <a:schemeClr val="accent1"/>
                </a:solidFill>
                <a:latin typeface="Arial" panose="020B0604020202020204" pitchFamily="34" charset="0"/>
                <a:cs typeface="Arial" panose="020B0604020202020204" pitchFamily="34" charset="0"/>
              </a:rPr>
              <a:t>launch email to your team.</a:t>
            </a:r>
          </a:p>
          <a:p>
            <a:pPr lvl="0"/>
            <a:endParaRPr sz="1200" dirty="0">
              <a:latin typeface="Arial" panose="020B0604020202020204" pitchFamily="34" charset="0"/>
              <a:cs typeface="Arial" panose="020B0604020202020204" pitchFamily="34" charset="0"/>
              <a:sym typeface="Arial"/>
            </a:endParaRPr>
          </a:p>
          <a:p>
            <a:pPr lvl="0">
              <a:spcAft>
                <a:spcPts val="600"/>
              </a:spcAft>
            </a:pPr>
            <a:r>
              <a:rPr lang="en-US" sz="1200" dirty="0">
                <a:latin typeface="Arial" panose="020B0604020202020204" pitchFamily="34" charset="0"/>
                <a:cs typeface="Arial" panose="020B0604020202020204" pitchFamily="34" charset="0"/>
              </a:rPr>
              <a:t>Use the email template on </a:t>
            </a:r>
            <a:r>
              <a:rPr lang="en-US" sz="1200" dirty="0">
                <a:latin typeface="Arial" panose="020B0604020202020204" pitchFamily="34" charset="0"/>
                <a:cs typeface="Arial" panose="020B0604020202020204" pitchFamily="34" charset="0"/>
                <a:hlinkClick r:id="rId7" action="ppaction://hlinksldjump"/>
              </a:rPr>
              <a:t>page 5</a:t>
            </a:r>
            <a:br>
              <a:rPr lang="en-US" sz="1200" dirty="0">
                <a:latin typeface="Arial" panose="020B0604020202020204" pitchFamily="34" charset="0"/>
                <a:cs typeface="Arial" panose="020B0604020202020204" pitchFamily="34" charset="0"/>
              </a:rPr>
            </a:br>
            <a:r>
              <a:rPr lang="en-US" sz="1200" dirty="0">
                <a:latin typeface="Arial" panose="020B0604020202020204" pitchFamily="34" charset="0"/>
                <a:cs typeface="Arial" panose="020B0604020202020204" pitchFamily="34" charset="0"/>
              </a:rPr>
              <a:t>of this toolkit to help you get started. We recommend running the challenge for 4-6 weeks.</a:t>
            </a:r>
          </a:p>
          <a:p>
            <a:pPr lvl="0">
              <a:spcAft>
                <a:spcPts val="600"/>
              </a:spcAft>
            </a:pPr>
            <a:r>
              <a:rPr lang="en-US" sz="1200" dirty="0">
                <a:latin typeface="Arial" panose="020B0604020202020204" pitchFamily="34" charset="0"/>
                <a:cs typeface="Arial" panose="020B0604020202020204" pitchFamily="34" charset="0"/>
              </a:rPr>
              <a:t>In addition to your email, you can use this social object to announce the challenge. For example:</a:t>
            </a:r>
          </a:p>
          <a:p>
            <a:pPr>
              <a:spcAft>
                <a:spcPts val="600"/>
              </a:spcAft>
            </a:pPr>
            <a:r>
              <a:rPr lang="en-US" sz="1200" b="1" dirty="0">
                <a:latin typeface="Arial" panose="020B0604020202020204" pitchFamily="34" charset="0"/>
                <a:cs typeface="Arial" panose="020B0604020202020204" pitchFamily="34" charset="0"/>
              </a:rPr>
              <a:t>Insert for Subscribed</a:t>
            </a:r>
            <a:r>
              <a:rPr lang="en-US" sz="1200" dirty="0">
                <a:latin typeface="Arial" panose="020B0604020202020204" pitchFamily="34" charset="0"/>
                <a:cs typeface="Arial" panose="020B0604020202020204" pitchFamily="34" charset="0"/>
              </a:rPr>
              <a:t>: Don’t forget to sign up for our Navigating Difficult Conversations Learning Challenge, subscribe </a:t>
            </a:r>
            <a:r>
              <a:rPr lang="en-US" sz="1200" dirty="0">
                <a:latin typeface="Arial" panose="020B0604020202020204" pitchFamily="34" charset="0"/>
                <a:cs typeface="Arial" panose="020B0604020202020204" pitchFamily="34" charset="0"/>
                <a:hlinkClick r:id="rId8"/>
              </a:rPr>
              <a:t>here</a:t>
            </a:r>
            <a:r>
              <a:rPr lang="en-US" sz="1200" dirty="0">
                <a:latin typeface="Arial" panose="020B0604020202020204" pitchFamily="34" charset="0"/>
                <a:cs typeface="Arial" panose="020B0604020202020204" pitchFamily="34" charset="0"/>
              </a:rPr>
              <a:t>.</a:t>
            </a:r>
          </a:p>
          <a:p>
            <a:pPr>
              <a:spcAft>
                <a:spcPts val="600"/>
              </a:spcAft>
            </a:pPr>
            <a:r>
              <a:rPr lang="en-US" sz="1200" b="1" dirty="0">
                <a:latin typeface="Arial" panose="020B0604020202020204" pitchFamily="34" charset="0"/>
                <a:cs typeface="Arial" panose="020B0604020202020204" pitchFamily="34" charset="0"/>
              </a:rPr>
              <a:t>Insert for Assigned</a:t>
            </a:r>
            <a:r>
              <a:rPr lang="en-US" sz="1200" dirty="0">
                <a:latin typeface="Arial" panose="020B0604020202020204" pitchFamily="34" charset="0"/>
                <a:cs typeface="Arial" panose="020B0604020202020204" pitchFamily="34" charset="0"/>
              </a:rPr>
              <a:t>: Don’t forget to start </a:t>
            </a:r>
            <a:r>
              <a:rPr lang="en-US" sz="1200">
                <a:latin typeface="Arial" panose="020B0604020202020204" pitchFamily="34" charset="0"/>
                <a:cs typeface="Arial" panose="020B0604020202020204" pitchFamily="34" charset="0"/>
              </a:rPr>
              <a:t>your Navigating Difficult </a:t>
            </a:r>
            <a:r>
              <a:rPr lang="en-US" sz="1200" dirty="0">
                <a:latin typeface="Arial" panose="020B0604020202020204" pitchFamily="34" charset="0"/>
                <a:cs typeface="Arial" panose="020B0604020202020204" pitchFamily="34" charset="0"/>
              </a:rPr>
              <a:t>Conversations Learning Challenge, log in </a:t>
            </a:r>
            <a:r>
              <a:rPr lang="en-US" sz="1200" dirty="0">
                <a:latin typeface="Arial" panose="020B0604020202020204" pitchFamily="34" charset="0"/>
                <a:cs typeface="Arial" panose="020B0604020202020204" pitchFamily="34" charset="0"/>
                <a:hlinkClick r:id="rId8"/>
              </a:rPr>
              <a:t>here</a:t>
            </a:r>
            <a:r>
              <a:rPr lang="en-US" sz="1200" dirty="0">
                <a:latin typeface="Arial" panose="020B0604020202020204" pitchFamily="34" charset="0"/>
                <a:cs typeface="Arial" panose="020B0604020202020204" pitchFamily="34" charset="0"/>
              </a:rPr>
              <a:t>.</a:t>
            </a:r>
          </a:p>
          <a:p>
            <a:pPr>
              <a:spcAft>
                <a:spcPts val="600"/>
              </a:spcAft>
            </a:pPr>
            <a:endParaRPr lang="en-US" sz="1200" dirty="0">
              <a:latin typeface="Arial" panose="020B0604020202020204" pitchFamily="34" charset="0"/>
              <a:cs typeface="Arial" panose="020B0604020202020204" pitchFamily="34" charset="0"/>
            </a:endParaRPr>
          </a:p>
          <a:p>
            <a:pPr lvl="0">
              <a:spcAft>
                <a:spcPts val="600"/>
              </a:spcAft>
            </a:pPr>
            <a:endParaRPr lang="en-US" sz="1200" dirty="0">
              <a:latin typeface="Arial" panose="020B0604020202020204" pitchFamily="34" charset="0"/>
              <a:cs typeface="Arial" panose="020B0604020202020204" pitchFamily="34" charset="0"/>
            </a:endParaRPr>
          </a:p>
        </p:txBody>
      </p:sp>
      <p:sp>
        <p:nvSpPr>
          <p:cNvPr id="9" name="02">
            <a:extLst>
              <a:ext uri="{FF2B5EF4-FFF2-40B4-BE49-F238E27FC236}">
                <a16:creationId xmlns:a16="http://schemas.microsoft.com/office/drawing/2014/main" id="{43CBD843-D86B-57BD-F999-08EBDE7723E7}"/>
              </a:ext>
            </a:extLst>
          </p:cNvPr>
          <p:cNvSpPr txBox="1"/>
          <p:nvPr/>
        </p:nvSpPr>
        <p:spPr>
          <a:xfrm>
            <a:off x="8238280" y="4626794"/>
            <a:ext cx="755400" cy="430887"/>
          </a:xfrm>
          <a:prstGeom prst="rect">
            <a:avLst/>
          </a:prstGeom>
          <a:noFill/>
        </p:spPr>
        <p:txBody>
          <a:bodyPr wrap="square" rtlCol="0" anchor="ctr">
            <a:spAutoFit/>
          </a:bodyPr>
          <a:lstStyle/>
          <a:p>
            <a:pPr algn="ctr"/>
            <a:r>
              <a:rPr lang="en-IE" sz="1300" dirty="0">
                <a:solidFill>
                  <a:schemeClr val="bg1"/>
                </a:solidFill>
                <a:latin typeface="Arial" panose="020B0604020202020204" pitchFamily="34" charset="0"/>
              </a:rPr>
              <a:t>02</a:t>
            </a:r>
          </a:p>
          <a:p>
            <a:endParaRPr lang="es-AR" sz="900" dirty="0">
              <a:latin typeface="Arial" panose="020B0604020202020204" pitchFamily="34" charset="0"/>
            </a:endParaRPr>
          </a:p>
        </p:txBody>
      </p:sp>
      <p:sp>
        <p:nvSpPr>
          <p:cNvPr id="41" name="step 2 copy">
            <a:extLst>
              <a:ext uri="{FF2B5EF4-FFF2-40B4-BE49-F238E27FC236}">
                <a16:creationId xmlns:a16="http://schemas.microsoft.com/office/drawing/2014/main" id="{BE4FE76B-0642-744D-BAE6-BE437985472A}"/>
              </a:ext>
            </a:extLst>
          </p:cNvPr>
          <p:cNvSpPr txBox="1"/>
          <p:nvPr/>
        </p:nvSpPr>
        <p:spPr>
          <a:xfrm>
            <a:off x="8068496" y="4099547"/>
            <a:ext cx="3894008" cy="2107187"/>
          </a:xfrm>
          <a:prstGeom prst="rect">
            <a:avLst/>
          </a:prstGeom>
          <a:noFill/>
          <a:ln>
            <a:noFill/>
          </a:ln>
        </p:spPr>
        <p:txBody>
          <a:bodyPr spcFirstLastPara="1" wrap="square" lIns="0" tIns="0" rIns="0" bIns="0" anchor="t" anchorCtr="0">
            <a:noAutofit/>
          </a:bodyPr>
          <a:lstStyle/>
          <a:p>
            <a:pPr lvl="0"/>
            <a:r>
              <a:rPr lang="en-IE" sz="1400" b="1" dirty="0">
                <a:solidFill>
                  <a:schemeClr val="accent1"/>
                </a:solidFill>
                <a:latin typeface="Arial" panose="020B0604020202020204" pitchFamily="34" charset="0"/>
              </a:rPr>
              <a:t>Send a reminder via email or social.</a:t>
            </a:r>
            <a:endParaRPr sz="1400" b="1" dirty="0">
              <a:solidFill>
                <a:schemeClr val="accent1"/>
              </a:solidFill>
              <a:latin typeface="Arial" panose="020B0604020202020204" pitchFamily="34" charset="0"/>
            </a:endParaRPr>
          </a:p>
          <a:p>
            <a:endParaRPr sz="1200" dirty="0">
              <a:latin typeface="Arial" panose="020B0604020202020204" pitchFamily="34" charset="0"/>
              <a:sym typeface="Arial"/>
            </a:endParaRPr>
          </a:p>
          <a:p>
            <a:pPr lvl="0">
              <a:spcAft>
                <a:spcPts val="600"/>
              </a:spcAft>
            </a:pPr>
            <a:r>
              <a:rPr lang="en-US" sz="1200" dirty="0">
                <a:latin typeface="Arial" panose="020B0604020202020204" pitchFamily="34" charset="0"/>
              </a:rPr>
              <a:t>Do this a week into the challenge to catch anyone who missed the first email. </a:t>
            </a:r>
          </a:p>
          <a:p>
            <a:pPr lvl="0">
              <a:spcAft>
                <a:spcPts val="600"/>
              </a:spcAft>
            </a:pPr>
            <a:r>
              <a:rPr lang="en-US" sz="1200" dirty="0">
                <a:latin typeface="Arial" panose="020B0604020202020204" pitchFamily="34" charset="0"/>
              </a:rPr>
              <a:t>For example: If you haven’t joined the </a:t>
            </a:r>
            <a:r>
              <a:rPr lang="en-US" sz="1200" dirty="0">
                <a:latin typeface="Arial" panose="020B0604020202020204" pitchFamily="34" charset="0"/>
                <a:cs typeface="Arial" panose="020B0604020202020204" pitchFamily="34" charset="0"/>
              </a:rPr>
              <a:t>Difficult Conversations Learning Challenge</a:t>
            </a:r>
            <a:r>
              <a:rPr lang="en-US" sz="1200" dirty="0">
                <a:latin typeface="Arial" panose="020B0604020202020204" pitchFamily="34" charset="0"/>
              </a:rPr>
              <a:t>, don’t worry. </a:t>
            </a:r>
          </a:p>
          <a:p>
            <a:pPr lvl="0">
              <a:spcAft>
                <a:spcPts val="600"/>
              </a:spcAft>
            </a:pPr>
            <a:r>
              <a:rPr lang="en-US" sz="1200" dirty="0">
                <a:latin typeface="Arial" panose="020B0604020202020204" pitchFamily="34" charset="0"/>
              </a:rPr>
              <a:t>There’s still plenty of time to </a:t>
            </a:r>
            <a:r>
              <a:rPr lang="en-US" sz="1200" dirty="0">
                <a:latin typeface="Arial" panose="020B0604020202020204" pitchFamily="34" charset="0"/>
                <a:hlinkClick r:id="rId8"/>
              </a:rPr>
              <a:t>get started</a:t>
            </a:r>
            <a:r>
              <a:rPr lang="en-US" sz="1200" dirty="0">
                <a:latin typeface="Arial" panose="020B0604020202020204" pitchFamily="34" charset="0"/>
              </a:rPr>
              <a:t>.</a:t>
            </a:r>
          </a:p>
        </p:txBody>
      </p:sp>
      <p:pic>
        <p:nvPicPr>
          <p:cNvPr id="13" name="Picture 12">
            <a:extLst>
              <a:ext uri="{FF2B5EF4-FFF2-40B4-BE49-F238E27FC236}">
                <a16:creationId xmlns:a16="http://schemas.microsoft.com/office/drawing/2014/main" id="{F4447100-D537-863A-67B7-ED6ACE743C6B}"/>
              </a:ext>
            </a:extLst>
          </p:cNvPr>
          <p:cNvPicPr>
            <a:picLocks noChangeAspect="1"/>
          </p:cNvPicPr>
          <p:nvPr/>
        </p:nvPicPr>
        <p:blipFill>
          <a:blip r:embed="rId9"/>
          <a:srcRect/>
          <a:stretch/>
        </p:blipFill>
        <p:spPr>
          <a:xfrm>
            <a:off x="5729912" y="4006121"/>
            <a:ext cx="2103120" cy="2103120"/>
          </a:xfrm>
          <a:prstGeom prst="rect">
            <a:avLst/>
          </a:prstGeom>
          <a:ln w="9525">
            <a:solidFill>
              <a:schemeClr val="tx1">
                <a:lumMod val="50000"/>
                <a:lumOff val="50000"/>
              </a:schemeClr>
            </a:solidFill>
          </a:ln>
        </p:spPr>
      </p:pic>
    </p:spTree>
    <p:extLst>
      <p:ext uri="{BB962C8B-B14F-4D97-AF65-F5344CB8AC3E}">
        <p14:creationId xmlns:p14="http://schemas.microsoft.com/office/powerpoint/2010/main" val="14120871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646"/>
        <p:cNvGrpSpPr/>
        <p:nvPr/>
      </p:nvGrpSpPr>
      <p:grpSpPr>
        <a:xfrm>
          <a:off x="0" y="0"/>
          <a:ext cx="0" cy="0"/>
          <a:chOff x="0" y="0"/>
          <a:chExt cx="0" cy="0"/>
        </a:xfrm>
      </p:grpSpPr>
      <p:pic>
        <p:nvPicPr>
          <p:cNvPr id="6" name="Picture 5" descr="A black and purple background&#10;&#10;Description automatically generated">
            <a:extLst>
              <a:ext uri="{FF2B5EF4-FFF2-40B4-BE49-F238E27FC236}">
                <a16:creationId xmlns:a16="http://schemas.microsoft.com/office/drawing/2014/main" id="{D39B81B5-D045-29A3-16BD-1B4D6C84749E}"/>
              </a:ext>
            </a:extLst>
          </p:cNvPr>
          <p:cNvPicPr>
            <a:picLocks noChangeAspect="1"/>
          </p:cNvPicPr>
          <p:nvPr/>
        </p:nvPicPr>
        <p:blipFill rotWithShape="1">
          <a:blip r:embed="rId3">
            <a:alphaModFix amt="31000"/>
          </a:blip>
          <a:srcRect l="128"/>
          <a:stretch/>
        </p:blipFill>
        <p:spPr>
          <a:xfrm>
            <a:off x="-1" y="3429000"/>
            <a:ext cx="9280697" cy="3441700"/>
          </a:xfrm>
          <a:prstGeom prst="rect">
            <a:avLst/>
          </a:prstGeom>
        </p:spPr>
      </p:pic>
      <p:sp>
        <p:nvSpPr>
          <p:cNvPr id="51" name="step 3 copy">
            <a:extLst>
              <a:ext uri="{FF2B5EF4-FFF2-40B4-BE49-F238E27FC236}">
                <a16:creationId xmlns:a16="http://schemas.microsoft.com/office/drawing/2014/main" id="{EE445C02-9DBC-CD45-8FB6-A976ECC19FB6}"/>
              </a:ext>
            </a:extLst>
          </p:cNvPr>
          <p:cNvSpPr txBox="1"/>
          <p:nvPr/>
        </p:nvSpPr>
        <p:spPr>
          <a:xfrm>
            <a:off x="8068495" y="1275067"/>
            <a:ext cx="3638393" cy="2310883"/>
          </a:xfrm>
          <a:prstGeom prst="rect">
            <a:avLst/>
          </a:prstGeom>
          <a:noFill/>
          <a:ln>
            <a:noFill/>
          </a:ln>
        </p:spPr>
        <p:txBody>
          <a:bodyPr spcFirstLastPara="1" wrap="square" lIns="0" tIns="0" rIns="0" bIns="0" anchor="t" anchorCtr="0">
            <a:noAutofit/>
          </a:bodyPr>
          <a:lstStyle/>
          <a:p>
            <a:pPr>
              <a:spcAft>
                <a:spcPts val="600"/>
              </a:spcAft>
            </a:pPr>
            <a:r>
              <a:rPr lang="en-IE" sz="1400" b="1" dirty="0">
                <a:solidFill>
                  <a:schemeClr val="accent1"/>
                </a:solidFill>
                <a:latin typeface="Arial" panose="020B0604020202020204" pitchFamily="34" charset="0"/>
                <a:sym typeface="Arial"/>
              </a:rPr>
              <a:t>Prep for the final stretch.</a:t>
            </a:r>
            <a:endParaRPr sz="1400" dirty="0">
              <a:latin typeface="Arial" panose="020B0604020202020204" pitchFamily="34" charset="0"/>
              <a:sym typeface="Arial"/>
            </a:endParaRPr>
          </a:p>
          <a:p>
            <a:pPr lvl="0">
              <a:spcAft>
                <a:spcPts val="600"/>
              </a:spcAft>
            </a:pPr>
            <a:r>
              <a:rPr lang="en-US" sz="1200" dirty="0">
                <a:latin typeface="Arial" panose="020B0604020202020204" pitchFamily="34" charset="0"/>
              </a:rPr>
              <a:t>Send a second reminder via email or social to encourage your learners 3 or 4 weeks into the challenge.</a:t>
            </a:r>
          </a:p>
          <a:p>
            <a:pPr lvl="0">
              <a:spcAft>
                <a:spcPts val="600"/>
              </a:spcAft>
            </a:pPr>
            <a:r>
              <a:rPr lang="en-US" sz="1200" dirty="0">
                <a:latin typeface="Arial" panose="020B0604020202020204" pitchFamily="34" charset="0"/>
              </a:rPr>
              <a:t>For example: There’s still time to get started with our Navigating Difficult Conversations Challenge.</a:t>
            </a:r>
          </a:p>
          <a:p>
            <a:pPr lvl="0">
              <a:spcAft>
                <a:spcPts val="600"/>
              </a:spcAft>
            </a:pPr>
            <a:r>
              <a:rPr lang="en-US" sz="1200" dirty="0">
                <a:latin typeface="Arial" panose="020B0604020202020204" pitchFamily="34" charset="0"/>
              </a:rPr>
              <a:t>Check out my email from [date] for more details, or just click </a:t>
            </a:r>
            <a:r>
              <a:rPr lang="en-US" sz="1200" dirty="0">
                <a:latin typeface="Arial" panose="020B0604020202020204" pitchFamily="34" charset="0"/>
                <a:hlinkClick r:id="rId4"/>
              </a:rPr>
              <a:t>here</a:t>
            </a:r>
            <a:r>
              <a:rPr lang="en-US" sz="1200" dirty="0">
                <a:latin typeface="Arial" panose="020B0604020202020204" pitchFamily="34" charset="0"/>
              </a:rPr>
              <a:t> to get started.</a:t>
            </a:r>
          </a:p>
          <a:p>
            <a:pPr lvl="0">
              <a:spcAft>
                <a:spcPts val="600"/>
              </a:spcAft>
            </a:pPr>
            <a:endParaRPr lang="en-US" sz="1200" dirty="0">
              <a:latin typeface="Arial" panose="020B0604020202020204" pitchFamily="34" charset="0"/>
            </a:endParaRPr>
          </a:p>
        </p:txBody>
      </p:sp>
      <p:sp>
        <p:nvSpPr>
          <p:cNvPr id="52" name="step 4 copy">
            <a:extLst>
              <a:ext uri="{FF2B5EF4-FFF2-40B4-BE49-F238E27FC236}">
                <a16:creationId xmlns:a16="http://schemas.microsoft.com/office/drawing/2014/main" id="{A5E97A70-58EB-384F-80BC-62559A1AE825}"/>
              </a:ext>
            </a:extLst>
          </p:cNvPr>
          <p:cNvSpPr txBox="1"/>
          <p:nvPr/>
        </p:nvSpPr>
        <p:spPr>
          <a:xfrm>
            <a:off x="8068494" y="3723626"/>
            <a:ext cx="3473472" cy="2310883"/>
          </a:xfrm>
          <a:prstGeom prst="rect">
            <a:avLst/>
          </a:prstGeom>
          <a:noFill/>
          <a:ln>
            <a:noFill/>
          </a:ln>
        </p:spPr>
        <p:txBody>
          <a:bodyPr spcFirstLastPara="1" wrap="square" lIns="0" tIns="0" rIns="0" bIns="0" anchor="t" anchorCtr="0">
            <a:noAutofit/>
          </a:bodyPr>
          <a:lstStyle/>
          <a:p>
            <a:pPr lvl="0">
              <a:spcAft>
                <a:spcPts val="600"/>
              </a:spcAft>
            </a:pPr>
            <a:br>
              <a:rPr lang="en-IE" sz="1400" b="1" dirty="0">
                <a:solidFill>
                  <a:schemeClr val="accent1"/>
                </a:solidFill>
                <a:latin typeface="Arial" panose="020B0604020202020204" pitchFamily="34" charset="0"/>
              </a:rPr>
            </a:br>
            <a:r>
              <a:rPr lang="en-IE" sz="1400" b="1" dirty="0">
                <a:solidFill>
                  <a:schemeClr val="accent1"/>
                </a:solidFill>
                <a:latin typeface="Arial" panose="020B0604020202020204" pitchFamily="34" charset="0"/>
              </a:rPr>
              <a:t>Celebrate.</a:t>
            </a:r>
            <a:endParaRPr sz="1400" dirty="0">
              <a:latin typeface="Arial" panose="020B0604020202020204" pitchFamily="34" charset="0"/>
              <a:sym typeface="Arial"/>
            </a:endParaRPr>
          </a:p>
          <a:p>
            <a:pPr lvl="0">
              <a:spcAft>
                <a:spcPts val="600"/>
              </a:spcAft>
            </a:pPr>
            <a:r>
              <a:rPr lang="en-US" sz="1200" dirty="0">
                <a:latin typeface="Arial" panose="020B0604020202020204" pitchFamily="34" charset="0"/>
              </a:rPr>
              <a:t>Send a positive wrap-up message via email or social to celebrate your team’s effort. </a:t>
            </a:r>
          </a:p>
          <a:p>
            <a:pPr lvl="0">
              <a:spcAft>
                <a:spcPts val="600"/>
              </a:spcAft>
            </a:pPr>
            <a:r>
              <a:rPr lang="en-US" sz="1200" dirty="0">
                <a:latin typeface="Arial" panose="020B0604020202020204" pitchFamily="34" charset="0"/>
              </a:rPr>
              <a:t>For example: Thank you for taking part in the Navigating Difficult Conversations Challenge. Keep practicing the strategies you picked up in this challenge so that you can apply them all year long.</a:t>
            </a:r>
          </a:p>
          <a:p>
            <a:pPr lvl="0">
              <a:spcAft>
                <a:spcPts val="600"/>
              </a:spcAft>
            </a:pPr>
            <a:r>
              <a:rPr lang="en-US" sz="1200" dirty="0">
                <a:latin typeface="Arial" panose="020B0604020202020204" pitchFamily="34" charset="0"/>
              </a:rPr>
              <a:t>If you completed the challenge, don’t forget to grab </a:t>
            </a:r>
            <a:r>
              <a:rPr lang="en-US" sz="1200" dirty="0">
                <a:latin typeface="Arial" panose="020B0604020202020204" pitchFamily="34" charset="0"/>
                <a:hlinkClick r:id="rId5"/>
              </a:rPr>
              <a:t>your badge</a:t>
            </a:r>
            <a:r>
              <a:rPr lang="en-US" sz="1200" dirty="0">
                <a:latin typeface="Arial" panose="020B0604020202020204" pitchFamily="34" charset="0"/>
              </a:rPr>
              <a:t> to add to yo</a:t>
            </a:r>
            <a:r>
              <a:rPr lang="en-US" sz="1200" dirty="0">
                <a:latin typeface="Arial" panose="020B0604020202020204" pitchFamily="34" charset="0"/>
                <a:cs typeface="Arial" panose="020B0604020202020204" pitchFamily="34" charset="0"/>
              </a:rPr>
              <a:t>ur Linkedin profile! Follow </a:t>
            </a:r>
            <a:r>
              <a:rPr lang="en-US" sz="1200" u="sng" kern="100"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6"/>
              </a:rPr>
              <a:t>these easy instructions</a:t>
            </a:r>
            <a:r>
              <a:rPr lang="en-US" sz="1200" u="sng" kern="100" dirty="0">
                <a:solidFill>
                  <a:srgbClr val="0563C1"/>
                </a:solidFill>
                <a:effectLst/>
                <a:latin typeface="Arial" panose="020B0604020202020204" pitchFamily="34" charset="0"/>
                <a:ea typeface="Calibri" panose="020F0502020204030204" pitchFamily="34" charset="0"/>
                <a:cs typeface="Arial" panose="020B0604020202020204" pitchFamily="34" charset="0"/>
              </a:rPr>
              <a:t>.</a:t>
            </a:r>
            <a:endParaRPr lang="en-US" sz="1200" dirty="0">
              <a:latin typeface="Arial" panose="020B0604020202020204" pitchFamily="34" charset="0"/>
              <a:cs typeface="Arial" panose="020B0604020202020204" pitchFamily="34" charset="0"/>
            </a:endParaRPr>
          </a:p>
        </p:txBody>
      </p:sp>
      <p:sp>
        <p:nvSpPr>
          <p:cNvPr id="5" name="Slide title" hidden="1">
            <a:extLst>
              <a:ext uri="{FF2B5EF4-FFF2-40B4-BE49-F238E27FC236}">
                <a16:creationId xmlns:a16="http://schemas.microsoft.com/office/drawing/2014/main" id="{3D4B0725-68A6-EBF6-688F-29F0DBA06277}"/>
              </a:ext>
            </a:extLst>
          </p:cNvPr>
          <p:cNvSpPr>
            <a:spLocks noGrp="1"/>
          </p:cNvSpPr>
          <p:nvPr>
            <p:ph type="title"/>
          </p:nvPr>
        </p:nvSpPr>
        <p:spPr>
          <a:xfrm>
            <a:off x="0" y="-662854"/>
            <a:ext cx="10667299" cy="445053"/>
          </a:xfrm>
        </p:spPr>
        <p:txBody>
          <a:bodyPr spcFirstLastPara="1" vert="horz" wrap="square" lIns="45714" tIns="45700" rIns="91425" bIns="45700" rtlCol="0" anchor="b" anchorCtr="0">
            <a:normAutofit fontScale="90000"/>
          </a:bodyPr>
          <a:lstStyle/>
          <a:p>
            <a:r>
              <a:rPr lang="en-US" dirty="0"/>
              <a:t>Recommende</a:t>
            </a:r>
            <a:r>
              <a:rPr lang="en-US" baseline="0" dirty="0"/>
              <a:t>d comms plan page 2</a:t>
            </a:r>
            <a:endParaRPr lang="en-US" dirty="0"/>
          </a:p>
        </p:txBody>
      </p:sp>
      <p:sp>
        <p:nvSpPr>
          <p:cNvPr id="43" name="page number">
            <a:extLst>
              <a:ext uri="{FF2B5EF4-FFF2-40B4-BE49-F238E27FC236}">
                <a16:creationId xmlns:a16="http://schemas.microsoft.com/office/drawing/2014/main" id="{1C4C0B77-A6F0-584E-A993-FDC45D65CFBB}"/>
              </a:ext>
            </a:extLst>
          </p:cNvPr>
          <p:cNvSpPr/>
          <p:nvPr/>
        </p:nvSpPr>
        <p:spPr>
          <a:xfrm>
            <a:off x="11725336" y="6428968"/>
            <a:ext cx="466664" cy="428585"/>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800" dirty="0">
                <a:solidFill>
                  <a:schemeClr val="tx1"/>
                </a:solidFill>
                <a:latin typeface="Arial" panose="020B0604020202020204" pitchFamily="34" charset="0"/>
              </a:rPr>
              <a:t>04</a:t>
            </a:r>
            <a:endParaRPr lang="en-US" sz="700" dirty="0">
              <a:solidFill>
                <a:schemeClr val="tx1"/>
              </a:solidFill>
            </a:endParaRPr>
          </a:p>
        </p:txBody>
      </p:sp>
      <p:sp>
        <p:nvSpPr>
          <p:cNvPr id="21" name="h1">
            <a:extLst>
              <a:ext uri="{FF2B5EF4-FFF2-40B4-BE49-F238E27FC236}">
                <a16:creationId xmlns:a16="http://schemas.microsoft.com/office/drawing/2014/main" id="{4ABD96E4-B658-144E-961C-05C2711A2FE5}"/>
              </a:ext>
            </a:extLst>
          </p:cNvPr>
          <p:cNvSpPr txBox="1"/>
          <p:nvPr/>
        </p:nvSpPr>
        <p:spPr>
          <a:xfrm>
            <a:off x="682207" y="1126597"/>
            <a:ext cx="4907224" cy="62724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lvl="0">
              <a:lnSpc>
                <a:spcPct val="90000"/>
              </a:lnSpc>
            </a:pPr>
            <a:r>
              <a:rPr lang="en-US" sz="4200" spc="-100" dirty="0">
                <a:solidFill>
                  <a:schemeClr val="tx1"/>
                </a:solidFill>
                <a:latin typeface="Times New Roman" panose="02020603050405020304" pitchFamily="18" charset="0"/>
                <a:cs typeface="Times New Roman" panose="02020603050405020304" pitchFamily="18" charset="0"/>
              </a:rPr>
              <a:t>Recommended comms plan for your challenge </a:t>
            </a:r>
          </a:p>
        </p:txBody>
      </p:sp>
      <p:sp>
        <p:nvSpPr>
          <p:cNvPr id="35" name="body blurb 2">
            <a:extLst>
              <a:ext uri="{FF2B5EF4-FFF2-40B4-BE49-F238E27FC236}">
                <a16:creationId xmlns:a16="http://schemas.microsoft.com/office/drawing/2014/main" id="{28DC6490-8B40-2A48-B999-D40A5A7087EC}"/>
              </a:ext>
            </a:extLst>
          </p:cNvPr>
          <p:cNvSpPr txBox="1"/>
          <p:nvPr/>
        </p:nvSpPr>
        <p:spPr>
          <a:xfrm>
            <a:off x="682207" y="2526608"/>
            <a:ext cx="3638393" cy="1246902"/>
          </a:xfrm>
          <a:prstGeom prst="rect">
            <a:avLst/>
          </a:prstGeom>
          <a:noFill/>
          <a:ln>
            <a:noFill/>
          </a:ln>
        </p:spPr>
        <p:txBody>
          <a:bodyPr spcFirstLastPara="1" wrap="square" lIns="0" tIns="0" rIns="0" bIns="0" anchor="t" anchorCtr="0">
            <a:noAutofit/>
          </a:bodyPr>
          <a:lstStyle/>
          <a:p>
            <a:pPr lvl="0"/>
            <a:r>
              <a:rPr lang="en-IE" sz="1600" dirty="0">
                <a:latin typeface="Arial" panose="020B0604020202020204" pitchFamily="34" charset="0"/>
              </a:rPr>
              <a:t>Get your whole organization involved.</a:t>
            </a:r>
            <a:endParaRPr sz="1600" dirty="0">
              <a:latin typeface="Arial" panose="020B0604020202020204" pitchFamily="34" charset="0"/>
            </a:endParaRPr>
          </a:p>
          <a:p>
            <a:endParaRPr sz="1600" dirty="0">
              <a:latin typeface="Arial" panose="020B0604020202020204" pitchFamily="34" charset="0"/>
              <a:sym typeface="Arial"/>
            </a:endParaRPr>
          </a:p>
          <a:p>
            <a:pPr lvl="0"/>
            <a:r>
              <a:rPr lang="en-US" sz="1600" dirty="0">
                <a:solidFill>
                  <a:schemeClr val="accent1"/>
                </a:solidFill>
                <a:latin typeface="Arial" panose="020B0604020202020204" pitchFamily="34" charset="0"/>
              </a:rPr>
              <a:t>Learn how to do this on </a:t>
            </a:r>
            <a:r>
              <a:rPr lang="en-US" sz="1600" dirty="0">
                <a:solidFill>
                  <a:schemeClr val="accent1"/>
                </a:solidFill>
                <a:latin typeface="Arial" panose="020B0604020202020204" pitchFamily="34" charset="0"/>
                <a:hlinkClick r:id="rId7" action="ppaction://hlinksldjump"/>
              </a:rPr>
              <a:t>page 6</a:t>
            </a:r>
            <a:r>
              <a:rPr lang="en-US" sz="1600" dirty="0">
                <a:solidFill>
                  <a:schemeClr val="accent1"/>
                </a:solidFill>
                <a:latin typeface="Arial" panose="020B0604020202020204" pitchFamily="34" charset="0"/>
              </a:rPr>
              <a:t>.</a:t>
            </a:r>
          </a:p>
        </p:txBody>
      </p:sp>
      <p:sp>
        <p:nvSpPr>
          <p:cNvPr id="57" name="button">
            <a:hlinkClick r:id="rId8"/>
            <a:extLst>
              <a:ext uri="{FF2B5EF4-FFF2-40B4-BE49-F238E27FC236}">
                <a16:creationId xmlns:a16="http://schemas.microsoft.com/office/drawing/2014/main" id="{0E1B6D8E-BC70-F842-B299-6673F4931333}"/>
              </a:ext>
            </a:extLst>
          </p:cNvPr>
          <p:cNvSpPr/>
          <p:nvPr/>
        </p:nvSpPr>
        <p:spPr>
          <a:xfrm>
            <a:off x="650034" y="3830170"/>
            <a:ext cx="3004522" cy="457140"/>
          </a:xfrm>
          <a:prstGeom prst="roundRect">
            <a:avLst>
              <a:gd name="adj" fmla="val 50000"/>
            </a:avLst>
          </a:prstGeom>
          <a:solidFill>
            <a:schemeClr val="accent1"/>
          </a:solidFill>
          <a:ln>
            <a:noFill/>
          </a:ln>
        </p:spPr>
        <p:txBody>
          <a:bodyPr spcFirstLastPara="1" wrap="square" lIns="45707" tIns="22847" rIns="45707" bIns="22847" anchor="ctr" anchorCtr="0">
            <a:noAutofit/>
          </a:bodyPr>
          <a:lstStyle/>
          <a:p>
            <a:pPr algn="ctr"/>
            <a:r>
              <a:rPr lang="en-US" sz="1600" b="1" dirty="0">
                <a:solidFill>
                  <a:schemeClr val="bg1"/>
                </a:solidFill>
                <a:latin typeface="Arial" panose="020B0604020202020204" pitchFamily="34" charset="0"/>
              </a:rPr>
              <a:t>TOOLKIT DOWNLOAD</a:t>
            </a:r>
          </a:p>
        </p:txBody>
      </p:sp>
      <p:sp>
        <p:nvSpPr>
          <p:cNvPr id="2" name="Rectangle 1">
            <a:extLst>
              <a:ext uri="{FF2B5EF4-FFF2-40B4-BE49-F238E27FC236}">
                <a16:creationId xmlns:a16="http://schemas.microsoft.com/office/drawing/2014/main" id="{2E36DF00-EB04-8E02-E0CF-8C9934B3F3A3}"/>
              </a:ext>
            </a:extLst>
          </p:cNvPr>
          <p:cNvSpPr/>
          <p:nvPr/>
        </p:nvSpPr>
        <p:spPr>
          <a:xfrm>
            <a:off x="5725845" y="1325880"/>
            <a:ext cx="2107187" cy="210312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2B9DC725-7DE7-4D9B-B78D-964FCAB9D356}"/>
              </a:ext>
            </a:extLst>
          </p:cNvPr>
          <p:cNvPicPr>
            <a:picLocks noChangeAspect="1"/>
          </p:cNvPicPr>
          <p:nvPr/>
        </p:nvPicPr>
        <p:blipFill>
          <a:blip r:embed="rId9"/>
          <a:srcRect/>
          <a:stretch/>
        </p:blipFill>
        <p:spPr>
          <a:xfrm>
            <a:off x="5729912" y="1325880"/>
            <a:ext cx="2103120" cy="2103120"/>
          </a:xfrm>
          <a:prstGeom prst="rect">
            <a:avLst/>
          </a:prstGeom>
          <a:ln>
            <a:solidFill>
              <a:schemeClr val="tx1">
                <a:lumMod val="50000"/>
                <a:lumOff val="50000"/>
              </a:schemeClr>
            </a:solidFill>
          </a:ln>
        </p:spPr>
      </p:pic>
      <p:sp>
        <p:nvSpPr>
          <p:cNvPr id="4" name="Rectangle 3">
            <a:extLst>
              <a:ext uri="{FF2B5EF4-FFF2-40B4-BE49-F238E27FC236}">
                <a16:creationId xmlns:a16="http://schemas.microsoft.com/office/drawing/2014/main" id="{091F8DAB-32A9-D2E6-FDDB-A3FBFED9C4E2}"/>
              </a:ext>
            </a:extLst>
          </p:cNvPr>
          <p:cNvSpPr/>
          <p:nvPr/>
        </p:nvSpPr>
        <p:spPr>
          <a:xfrm>
            <a:off x="5725845" y="4006121"/>
            <a:ext cx="2107187" cy="2103120"/>
          </a:xfrm>
          <a:prstGeom prst="rect">
            <a:avLst/>
          </a:prstGeom>
          <a:solidFill>
            <a:schemeClr val="bg1"/>
          </a:solidFill>
          <a:ln w="952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116E6F71-F753-E4B0-EB82-4B336B084468}"/>
              </a:ext>
            </a:extLst>
          </p:cNvPr>
          <p:cNvPicPr>
            <a:picLocks noChangeAspect="1"/>
          </p:cNvPicPr>
          <p:nvPr/>
        </p:nvPicPr>
        <p:blipFill>
          <a:blip r:embed="rId10"/>
          <a:srcRect/>
          <a:stretch/>
        </p:blipFill>
        <p:spPr>
          <a:xfrm>
            <a:off x="5729912" y="4006121"/>
            <a:ext cx="2103120" cy="2103120"/>
          </a:xfrm>
          <a:prstGeom prst="rect">
            <a:avLst/>
          </a:prstGeom>
          <a:ln w="9525">
            <a:solidFill>
              <a:schemeClr val="tx1">
                <a:lumMod val="50000"/>
                <a:lumOff val="50000"/>
              </a:schemeClr>
            </a:solidFill>
          </a:ln>
        </p:spPr>
      </p:pic>
      <p:pic>
        <p:nvPicPr>
          <p:cNvPr id="12" name="Picture 11" descr="A white hexagon with blue ribbon&#10;&#10;Description automatically generated">
            <a:extLst>
              <a:ext uri="{FF2B5EF4-FFF2-40B4-BE49-F238E27FC236}">
                <a16:creationId xmlns:a16="http://schemas.microsoft.com/office/drawing/2014/main" id="{9E40189C-A356-4A39-CE3E-D1F382F7C2C2}"/>
              </a:ext>
            </a:extLst>
          </p:cNvPr>
          <p:cNvPicPr>
            <a:picLocks noChangeAspect="1"/>
          </p:cNvPicPr>
          <p:nvPr/>
        </p:nvPicPr>
        <p:blipFill>
          <a:blip r:embed="rId11"/>
          <a:stretch>
            <a:fillRect/>
          </a:stretch>
        </p:blipFill>
        <p:spPr>
          <a:xfrm>
            <a:off x="947299" y="4381908"/>
            <a:ext cx="2409992" cy="1727333"/>
          </a:xfrm>
          <a:prstGeom prst="rect">
            <a:avLst/>
          </a:prstGeom>
        </p:spPr>
      </p:pic>
    </p:spTree>
    <p:extLst>
      <p:ext uri="{BB962C8B-B14F-4D97-AF65-F5344CB8AC3E}">
        <p14:creationId xmlns:p14="http://schemas.microsoft.com/office/powerpoint/2010/main" val="2023271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29"/>
        <p:cNvGrpSpPr/>
        <p:nvPr/>
      </p:nvGrpSpPr>
      <p:grpSpPr>
        <a:xfrm>
          <a:off x="0" y="0"/>
          <a:ext cx="0" cy="0"/>
          <a:chOff x="0" y="0"/>
          <a:chExt cx="0" cy="0"/>
        </a:xfrm>
      </p:grpSpPr>
      <p:pic>
        <p:nvPicPr>
          <p:cNvPr id="7" name="Picture 6" descr="A red and black circle&#10;&#10;Description automatically generated">
            <a:extLst>
              <a:ext uri="{FF2B5EF4-FFF2-40B4-BE49-F238E27FC236}">
                <a16:creationId xmlns:a16="http://schemas.microsoft.com/office/drawing/2014/main" id="{570121D7-5A98-C45C-BDD4-F0DC4AA2F65B}"/>
              </a:ext>
            </a:extLst>
          </p:cNvPr>
          <p:cNvPicPr>
            <a:picLocks noChangeAspect="1"/>
          </p:cNvPicPr>
          <p:nvPr/>
        </p:nvPicPr>
        <p:blipFill rotWithShape="1">
          <a:blip r:embed="rId3">
            <a:alphaModFix amt="31000"/>
          </a:blip>
          <a:srcRect l="59" b="92"/>
          <a:stretch/>
        </p:blipFill>
        <p:spPr>
          <a:xfrm>
            <a:off x="0" y="4939990"/>
            <a:ext cx="10225825" cy="1918010"/>
          </a:xfrm>
          <a:prstGeom prst="rect">
            <a:avLst/>
          </a:prstGeom>
        </p:spPr>
      </p:pic>
      <p:sp>
        <p:nvSpPr>
          <p:cNvPr id="3" name="Slide title" hidden="1">
            <a:extLst>
              <a:ext uri="{FF2B5EF4-FFF2-40B4-BE49-F238E27FC236}">
                <a16:creationId xmlns:a16="http://schemas.microsoft.com/office/drawing/2014/main" id="{A3219656-CD97-56B1-6D89-C9110FF08B4A}"/>
              </a:ext>
            </a:extLst>
          </p:cNvPr>
          <p:cNvSpPr>
            <a:spLocks noGrp="1"/>
          </p:cNvSpPr>
          <p:nvPr>
            <p:ph type="title"/>
          </p:nvPr>
        </p:nvSpPr>
        <p:spPr>
          <a:xfrm>
            <a:off x="0" y="-662854"/>
            <a:ext cx="10667299" cy="445053"/>
          </a:xfrm>
        </p:spPr>
        <p:txBody>
          <a:bodyPr spcFirstLastPara="1" vert="horz" wrap="square" lIns="45714" tIns="45700" rIns="91425" bIns="45700" rtlCol="0" anchor="b" anchorCtr="0">
            <a:normAutofit fontScale="90000"/>
          </a:bodyPr>
          <a:lstStyle/>
          <a:p>
            <a:r>
              <a:rPr lang="en-US" dirty="0"/>
              <a:t>Launch email template</a:t>
            </a:r>
          </a:p>
        </p:txBody>
      </p:sp>
      <p:sp>
        <p:nvSpPr>
          <p:cNvPr id="19" name="page number">
            <a:extLst>
              <a:ext uri="{FF2B5EF4-FFF2-40B4-BE49-F238E27FC236}">
                <a16:creationId xmlns:a16="http://schemas.microsoft.com/office/drawing/2014/main" id="{41203468-F080-8C4E-955D-F768E993B1F7}"/>
              </a:ext>
            </a:extLst>
          </p:cNvPr>
          <p:cNvSpPr/>
          <p:nvPr/>
        </p:nvSpPr>
        <p:spPr>
          <a:xfrm>
            <a:off x="11725336" y="6428968"/>
            <a:ext cx="466664" cy="428585"/>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800" dirty="0">
                <a:solidFill>
                  <a:schemeClr val="tx1"/>
                </a:solidFill>
                <a:latin typeface="Arial" panose="020B0604020202020204" pitchFamily="34" charset="0"/>
              </a:rPr>
              <a:t>05</a:t>
            </a:r>
            <a:endParaRPr lang="en-US" sz="700" dirty="0">
              <a:solidFill>
                <a:schemeClr val="tx1"/>
              </a:solidFill>
            </a:endParaRPr>
          </a:p>
        </p:txBody>
      </p:sp>
      <p:sp>
        <p:nvSpPr>
          <p:cNvPr id="16" name="h1">
            <a:extLst>
              <a:ext uri="{FF2B5EF4-FFF2-40B4-BE49-F238E27FC236}">
                <a16:creationId xmlns:a16="http://schemas.microsoft.com/office/drawing/2014/main" id="{05D4688F-6D9B-DC40-9050-0C87A59FC92B}"/>
              </a:ext>
            </a:extLst>
          </p:cNvPr>
          <p:cNvSpPr txBox="1"/>
          <p:nvPr/>
        </p:nvSpPr>
        <p:spPr>
          <a:xfrm>
            <a:off x="682207" y="1126597"/>
            <a:ext cx="5047982" cy="627240"/>
          </a:xfrm>
          <a:prstGeom prst="rect">
            <a:avLst/>
          </a:prstGeom>
          <a:noFill/>
          <a:ln>
            <a:noFill/>
          </a:ln>
        </p:spPr>
        <p:txBody>
          <a:bodyPr spcFirstLastPara="1" wrap="square" lIns="0" tIns="0" rIns="0" bIns="0" anchor="t" anchorCtr="0">
            <a:noAutofit/>
          </a:bodyPr>
          <a:lstStyle/>
          <a:p>
            <a:r>
              <a:rPr lang="en-US" sz="4200" spc="-100" dirty="0">
                <a:latin typeface="Times New Roman" panose="02020603050405020304" pitchFamily="18" charset="0"/>
                <a:cs typeface="Times New Roman" panose="02020603050405020304" pitchFamily="18" charset="0"/>
                <a:sym typeface="Arial"/>
              </a:rPr>
              <a:t>Launch email </a:t>
            </a:r>
            <a:br>
              <a:rPr lang="en-US" sz="4200" spc="-100" dirty="0">
                <a:latin typeface="Times New Roman" panose="02020603050405020304" pitchFamily="18" charset="0"/>
                <a:cs typeface="Times New Roman" panose="02020603050405020304" pitchFamily="18" charset="0"/>
                <a:sym typeface="Arial"/>
              </a:rPr>
            </a:br>
            <a:r>
              <a:rPr lang="en-US" sz="4200" spc="-100" dirty="0">
                <a:latin typeface="Times New Roman" panose="02020603050405020304" pitchFamily="18" charset="0"/>
                <a:cs typeface="Times New Roman" panose="02020603050405020304" pitchFamily="18" charset="0"/>
                <a:sym typeface="Arial"/>
              </a:rPr>
              <a:t>template</a:t>
            </a:r>
            <a:endParaRPr sz="4200" spc="-100" dirty="0">
              <a:latin typeface="Times New Roman" panose="02020603050405020304" pitchFamily="18" charset="0"/>
              <a:cs typeface="Times New Roman" panose="02020603050405020304" pitchFamily="18" charset="0"/>
            </a:endParaRPr>
          </a:p>
        </p:txBody>
      </p:sp>
      <p:sp>
        <p:nvSpPr>
          <p:cNvPr id="17" name="body">
            <a:extLst>
              <a:ext uri="{FF2B5EF4-FFF2-40B4-BE49-F238E27FC236}">
                <a16:creationId xmlns:a16="http://schemas.microsoft.com/office/drawing/2014/main" id="{5B7B74B1-EC5E-694B-BBC6-77BA32FC697C}"/>
              </a:ext>
            </a:extLst>
          </p:cNvPr>
          <p:cNvSpPr txBox="1"/>
          <p:nvPr/>
        </p:nvSpPr>
        <p:spPr>
          <a:xfrm>
            <a:off x="682207" y="2487459"/>
            <a:ext cx="4337387" cy="2452531"/>
          </a:xfrm>
          <a:prstGeom prst="rect">
            <a:avLst/>
          </a:prstGeom>
          <a:noFill/>
          <a:ln>
            <a:noFill/>
          </a:ln>
        </p:spPr>
        <p:txBody>
          <a:bodyPr spcFirstLastPara="1" wrap="square" lIns="0" tIns="0" rIns="0" bIns="0" anchor="t" anchorCtr="0">
            <a:noAutofit/>
          </a:bodyPr>
          <a:lstStyle/>
          <a:p>
            <a:r>
              <a:rPr lang="en-US" sz="1300" dirty="0">
                <a:latin typeface="Arial" panose="020B0604020202020204" pitchFamily="34" charset="0"/>
              </a:rPr>
              <a:t>Use this email template to kick off </a:t>
            </a:r>
            <a:br>
              <a:rPr lang="en-US" sz="1300" dirty="0">
                <a:latin typeface="Arial" panose="020B0604020202020204" pitchFamily="34" charset="0"/>
              </a:rPr>
            </a:br>
            <a:r>
              <a:rPr lang="en-US" sz="1300" dirty="0">
                <a:latin typeface="Arial" panose="020B0604020202020204" pitchFamily="34" charset="0"/>
              </a:rPr>
              <a:t>your campaign. Reinforce the email with a social channel announcement.</a:t>
            </a:r>
            <a:br>
              <a:rPr lang="en-US" sz="1300" dirty="0">
                <a:latin typeface="Arial" panose="020B0604020202020204" pitchFamily="34" charset="0"/>
              </a:rPr>
            </a:br>
            <a:br>
              <a:rPr lang="en-US" sz="1300" dirty="0">
                <a:latin typeface="Arial" panose="020B0604020202020204" pitchFamily="34" charset="0"/>
              </a:rPr>
            </a:br>
            <a:r>
              <a:rPr lang="en-US" sz="1300" dirty="0">
                <a:latin typeface="Arial" panose="020B0604020202020204" pitchFamily="34" charset="0"/>
              </a:rPr>
              <a:t>This email coupled with a quote from an executive leader or a post from an executive leader supporting the program will set you up for success.</a:t>
            </a:r>
          </a:p>
          <a:p>
            <a:endParaRPr lang="en-US" sz="1300" dirty="0">
              <a:latin typeface="Arial" panose="020B0604020202020204" pitchFamily="34" charset="0"/>
            </a:endParaRPr>
          </a:p>
          <a:p>
            <a:r>
              <a:rPr lang="en-US" sz="1300" b="1" dirty="0">
                <a:latin typeface="Arial" panose="020B0604020202020204" pitchFamily="34" charset="0"/>
              </a:rPr>
              <a:t>Note</a:t>
            </a:r>
            <a:r>
              <a:rPr lang="en-US" sz="1300" dirty="0">
                <a:latin typeface="Arial" panose="020B0604020202020204" pitchFamily="34" charset="0"/>
              </a:rPr>
              <a:t>: Pay attention to the two options at the bottom of this email and update if you are assigning the course through the Admin Platform or inviting your learners to subscribe on their own. </a:t>
            </a:r>
          </a:p>
          <a:p>
            <a:endParaRPr lang="en-US" sz="1300" dirty="0">
              <a:latin typeface="Arial" panose="020B0604020202020204" pitchFamily="34" charset="0"/>
            </a:endParaRPr>
          </a:p>
        </p:txBody>
      </p:sp>
      <p:sp>
        <p:nvSpPr>
          <p:cNvPr id="20" name="button">
            <a:hlinkClick r:id="rId4"/>
            <a:extLst>
              <a:ext uri="{FF2B5EF4-FFF2-40B4-BE49-F238E27FC236}">
                <a16:creationId xmlns:a16="http://schemas.microsoft.com/office/drawing/2014/main" id="{5533715A-B1E2-BD42-8B5F-BCF8616FEE9F}"/>
              </a:ext>
            </a:extLst>
          </p:cNvPr>
          <p:cNvSpPr/>
          <p:nvPr/>
        </p:nvSpPr>
        <p:spPr>
          <a:xfrm>
            <a:off x="652602" y="5274263"/>
            <a:ext cx="2692764" cy="457140"/>
          </a:xfrm>
          <a:prstGeom prst="roundRect">
            <a:avLst>
              <a:gd name="adj" fmla="val 50000"/>
            </a:avLst>
          </a:prstGeom>
          <a:solidFill>
            <a:schemeClr val="accent1"/>
          </a:solidFill>
          <a:ln>
            <a:noFill/>
          </a:ln>
        </p:spPr>
        <p:txBody>
          <a:bodyPr spcFirstLastPara="1" wrap="square" lIns="45707" tIns="22847" rIns="45707" bIns="22847" anchor="ctr" anchorCtr="0">
            <a:noAutofit/>
          </a:bodyPr>
          <a:lstStyle/>
          <a:p>
            <a:pPr algn="ctr"/>
            <a:r>
              <a:rPr lang="en-US" sz="1600" b="1" dirty="0">
                <a:solidFill>
                  <a:schemeClr val="bg1"/>
                </a:solidFill>
                <a:latin typeface="Arial" panose="020B0604020202020204" pitchFamily="34" charset="0"/>
                <a:sym typeface="Arial"/>
              </a:rPr>
              <a:t>TOOLKIT DOWNLOAD</a:t>
            </a:r>
            <a:endParaRPr lang="en-US" sz="900" b="1" dirty="0">
              <a:solidFill>
                <a:schemeClr val="bg1"/>
              </a:solidFill>
              <a:latin typeface="Arial" panose="020B0604020202020204" pitchFamily="34" charset="0"/>
            </a:endParaRPr>
          </a:p>
        </p:txBody>
      </p:sp>
      <p:sp>
        <p:nvSpPr>
          <p:cNvPr id="4" name="Rectangle 3">
            <a:extLst>
              <a:ext uri="{FF2B5EF4-FFF2-40B4-BE49-F238E27FC236}">
                <a16:creationId xmlns:a16="http://schemas.microsoft.com/office/drawing/2014/main" id="{D96513B1-F0C4-9892-AB61-1EE1729EB249}"/>
              </a:ext>
            </a:extLst>
          </p:cNvPr>
          <p:cNvSpPr/>
          <p:nvPr/>
        </p:nvSpPr>
        <p:spPr>
          <a:xfrm>
            <a:off x="5159635" y="857651"/>
            <a:ext cx="5574487" cy="5401328"/>
          </a:xfrm>
          <a:prstGeom prst="rect">
            <a:avLst/>
          </a:prstGeom>
          <a:solidFill>
            <a:schemeClr val="bg1"/>
          </a:solidFill>
          <a:ln w="3175">
            <a:noFill/>
          </a:ln>
          <a:effectLst>
            <a:outerShdw blurRad="178468" dist="146936" algn="l" rotWithShape="0">
              <a:prstClr val="black">
                <a:alpha val="11429"/>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39" name="email copy"/>
          <p:cNvSpPr txBox="1"/>
          <p:nvPr/>
        </p:nvSpPr>
        <p:spPr>
          <a:xfrm>
            <a:off x="5552421" y="1959528"/>
            <a:ext cx="4673404" cy="3945119"/>
          </a:xfrm>
          <a:prstGeom prst="rect">
            <a:avLst/>
          </a:prstGeom>
          <a:noFill/>
          <a:ln>
            <a:noFill/>
          </a:ln>
        </p:spPr>
        <p:txBody>
          <a:bodyPr spcFirstLastPara="1" wrap="square" lIns="0" tIns="0" rIns="0" bIns="0" anchor="t" anchorCtr="0">
            <a:noAutofit/>
          </a:bodyPr>
          <a:lstStyle/>
          <a:p>
            <a:r>
              <a:rPr lang="en-US" sz="1000" dirty="0">
                <a:latin typeface="Arial" panose="020B0604020202020204" pitchFamily="34" charset="0"/>
                <a:cs typeface="Arial" panose="020B0604020202020204" pitchFamily="34" charset="0"/>
              </a:rPr>
              <a:t>Hi Team, </a:t>
            </a:r>
          </a:p>
          <a:p>
            <a:endParaRPr lang="en-US" sz="1000" dirty="0">
              <a:latin typeface="Arial" panose="020B0604020202020204" pitchFamily="34" charset="0"/>
              <a:cs typeface="Arial" panose="020B0604020202020204" pitchFamily="34" charset="0"/>
            </a:endParaRPr>
          </a:p>
          <a:p>
            <a:pPr marL="0" marR="0">
              <a:lnSpc>
                <a:spcPct val="107000"/>
              </a:lnSpc>
              <a:spcBef>
                <a:spcPts val="0"/>
              </a:spcBef>
              <a:spcAft>
                <a:spcPts val="800"/>
              </a:spcAft>
            </a:pPr>
            <a:r>
              <a:rPr lang="en-US" sz="1000" kern="100" dirty="0">
                <a:effectLst/>
                <a:latin typeface="Arial" panose="020B0604020202020204" pitchFamily="34" charset="0"/>
                <a:ea typeface="Calibri" panose="020F0502020204030204" pitchFamily="34" charset="0"/>
                <a:cs typeface="Arial" panose="020B0604020202020204" pitchFamily="34" charset="0"/>
              </a:rPr>
              <a:t>Side-stepping difficult conversations can trap a team in unresolved problems, strained relationships, and missed chances for growth, blocking progress and cultivating a lack of trust. Difficult Conversations: Turn Tension Into Progress™, the new Microcourse from FranklinCovey, takes a targeted approach to helping people manage emotional tension and conduct conversations in a way that enables all parties to stay engaged in collaborative dialogue. </a:t>
            </a:r>
          </a:p>
          <a:p>
            <a:pPr marL="0" marR="0">
              <a:lnSpc>
                <a:spcPct val="107000"/>
              </a:lnSpc>
              <a:spcBef>
                <a:spcPts val="0"/>
              </a:spcBef>
              <a:spcAft>
                <a:spcPts val="800"/>
              </a:spcAft>
            </a:pPr>
            <a:r>
              <a:rPr lang="en-US" sz="1000" kern="100" dirty="0">
                <a:effectLst/>
                <a:latin typeface="Arial" panose="020B0604020202020204" pitchFamily="34" charset="0"/>
                <a:ea typeface="Calibri" panose="020F0502020204030204" pitchFamily="34" charset="0"/>
                <a:cs typeface="Arial" panose="020B0604020202020204" pitchFamily="34" charset="0"/>
              </a:rPr>
              <a:t>Our Impact Platform team at FranklinCovey designed a new learning challenge that we’re excited to share with you! </a:t>
            </a:r>
          </a:p>
          <a:p>
            <a:pPr marL="0" marR="0">
              <a:lnSpc>
                <a:spcPct val="107000"/>
              </a:lnSpc>
              <a:spcBef>
                <a:spcPts val="0"/>
              </a:spcBef>
              <a:spcAft>
                <a:spcPts val="800"/>
              </a:spcAft>
            </a:pPr>
            <a:r>
              <a:rPr lang="en-US" sz="1000" kern="100" dirty="0">
                <a:effectLst/>
                <a:latin typeface="Arial" panose="020B0604020202020204" pitchFamily="34" charset="0"/>
                <a:ea typeface="Calibri" panose="020F0502020204030204" pitchFamily="34" charset="0"/>
                <a:cs typeface="Arial" panose="020B0604020202020204" pitchFamily="34" charset="0"/>
              </a:rPr>
              <a:t>We challenge you join the team and commit to completing the Navigating Difficult Conversations On Demand Microcourse this March! It’s one 30-minute On Demand module and 5 minutes of reinforcement for the next three weeks. It's a simple step that can lead to a more connected and motivated team here at [Company Name].</a:t>
            </a:r>
          </a:p>
          <a:p>
            <a:pPr marL="0" marR="0">
              <a:lnSpc>
                <a:spcPct val="107000"/>
              </a:lnSpc>
              <a:spcBef>
                <a:spcPts val="0"/>
              </a:spcBef>
              <a:spcAft>
                <a:spcPts val="800"/>
              </a:spcAft>
            </a:pPr>
            <a:r>
              <a:rPr lang="en-US" sz="1000" b="1" kern="100" dirty="0">
                <a:effectLst/>
                <a:latin typeface="Arial" panose="020B0604020202020204" pitchFamily="34" charset="0"/>
                <a:ea typeface="Calibri" panose="020F0502020204030204" pitchFamily="34" charset="0"/>
                <a:cs typeface="Arial" panose="020B0604020202020204" pitchFamily="34" charset="0"/>
              </a:rPr>
              <a:t>Insert if you are inviting them to subscribe:</a:t>
            </a:r>
            <a:r>
              <a:rPr lang="en-US" sz="1000" kern="100" dirty="0">
                <a:effectLst/>
                <a:latin typeface="Arial" panose="020B0604020202020204" pitchFamily="34" charset="0"/>
                <a:ea typeface="Calibri" panose="020F0502020204030204" pitchFamily="34" charset="0"/>
                <a:cs typeface="Arial" panose="020B0604020202020204" pitchFamily="34" charset="0"/>
              </a:rPr>
              <a:t> You can access the Difficult Conversations Microcourse </a:t>
            </a:r>
            <a:r>
              <a:rPr lang="en-US" sz="1000" b="1" u="sng" kern="100"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5"/>
              </a:rPr>
              <a:t>here</a:t>
            </a:r>
            <a:r>
              <a:rPr lang="en-US" sz="1000" kern="100" dirty="0">
                <a:effectLst/>
                <a:latin typeface="Arial" panose="020B0604020202020204" pitchFamily="34" charset="0"/>
                <a:ea typeface="Calibri" panose="020F0502020204030204" pitchFamily="34" charset="0"/>
                <a:cs typeface="Arial" panose="020B0604020202020204" pitchFamily="34" charset="0"/>
              </a:rPr>
              <a:t> just click </a:t>
            </a:r>
            <a:r>
              <a:rPr lang="en-US" sz="1000" b="1" kern="100" dirty="0">
                <a:effectLst/>
                <a:latin typeface="Arial" panose="020B0604020202020204" pitchFamily="34" charset="0"/>
                <a:ea typeface="Calibri" panose="020F0502020204030204" pitchFamily="34" charset="0"/>
                <a:cs typeface="Arial" panose="020B0604020202020204" pitchFamily="34" charset="0"/>
              </a:rPr>
              <a:t>Subscribe</a:t>
            </a:r>
            <a:r>
              <a:rPr lang="en-US" sz="1000" kern="100" dirty="0">
                <a:effectLst/>
                <a:latin typeface="Arial" panose="020B0604020202020204" pitchFamily="34" charset="0"/>
                <a:ea typeface="Calibri" panose="020F0502020204030204" pitchFamily="34" charset="0"/>
                <a:cs typeface="Arial" panose="020B0604020202020204" pitchFamily="34" charset="0"/>
              </a:rPr>
              <a:t> to get started. Click </a:t>
            </a:r>
            <a:r>
              <a:rPr lang="en-US" sz="1000" b="1" kern="100" dirty="0">
                <a:effectLst/>
                <a:latin typeface="Arial" panose="020B0604020202020204" pitchFamily="34" charset="0"/>
                <a:ea typeface="Calibri" panose="020F0502020204030204" pitchFamily="34" charset="0"/>
                <a:cs typeface="Arial" panose="020B0604020202020204" pitchFamily="34" charset="0"/>
              </a:rPr>
              <a:t>Forgot Password</a:t>
            </a:r>
            <a:r>
              <a:rPr lang="en-US" sz="1000" kern="100" dirty="0">
                <a:effectLst/>
                <a:latin typeface="Arial" panose="020B0604020202020204" pitchFamily="34" charset="0"/>
                <a:ea typeface="Calibri" panose="020F0502020204030204" pitchFamily="34" charset="0"/>
                <a:cs typeface="Arial" panose="020B0604020202020204" pitchFamily="34" charset="0"/>
              </a:rPr>
              <a:t> if you need to reset your login credentials.</a:t>
            </a:r>
          </a:p>
          <a:p>
            <a:pPr marL="0" marR="0">
              <a:lnSpc>
                <a:spcPct val="107000"/>
              </a:lnSpc>
              <a:spcBef>
                <a:spcPts val="0"/>
              </a:spcBef>
              <a:spcAft>
                <a:spcPts val="800"/>
              </a:spcAft>
            </a:pPr>
            <a:r>
              <a:rPr lang="en-US" sz="1000" b="1" kern="100" dirty="0">
                <a:effectLst/>
                <a:latin typeface="Arial" panose="020B0604020202020204" pitchFamily="34" charset="0"/>
                <a:ea typeface="Calibri" panose="020F0502020204030204" pitchFamily="34" charset="0"/>
                <a:cs typeface="Arial" panose="020B0604020202020204" pitchFamily="34" charset="0"/>
              </a:rPr>
              <a:t>Insert if you are going to assign the course:</a:t>
            </a:r>
            <a:r>
              <a:rPr lang="en-US" sz="1000" kern="100" dirty="0">
                <a:effectLst/>
                <a:latin typeface="Arial" panose="020B0604020202020204" pitchFamily="34" charset="0"/>
                <a:ea typeface="Calibri" panose="020F0502020204030204" pitchFamily="34" charset="0"/>
                <a:cs typeface="Arial" panose="020B0604020202020204" pitchFamily="34" charset="0"/>
              </a:rPr>
              <a:t> [Company Name] will be assigning </a:t>
            </a:r>
            <a:r>
              <a:rPr lang="en-US" sz="1000" b="1" u="sng" kern="100"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5"/>
              </a:rPr>
              <a:t>this course</a:t>
            </a:r>
            <a:r>
              <a:rPr lang="en-US" sz="1000" kern="100" dirty="0">
                <a:effectLst/>
                <a:latin typeface="Arial" panose="020B0604020202020204" pitchFamily="34" charset="0"/>
                <a:ea typeface="Calibri" panose="020F0502020204030204" pitchFamily="34" charset="0"/>
                <a:cs typeface="Arial" panose="020B0604020202020204" pitchFamily="34" charset="0"/>
              </a:rPr>
              <a:t> to you to participate in on the Impact Platform, you can expect an email from </a:t>
            </a:r>
            <a:r>
              <a:rPr lang="en-US" sz="1000" u="sng" kern="100"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6"/>
              </a:rPr>
              <a:t>learning@app.franklincovey.com</a:t>
            </a:r>
            <a:r>
              <a:rPr lang="en-US" sz="1000" kern="100" dirty="0">
                <a:effectLst/>
                <a:latin typeface="Arial" panose="020B0604020202020204" pitchFamily="34" charset="0"/>
                <a:ea typeface="Calibri" panose="020F0502020204030204" pitchFamily="34" charset="0"/>
                <a:cs typeface="Arial" panose="020B0604020202020204" pitchFamily="34" charset="0"/>
              </a:rPr>
              <a:t> today. Click </a:t>
            </a:r>
            <a:r>
              <a:rPr lang="en-US" sz="1000" b="1" kern="100" dirty="0">
                <a:effectLst/>
                <a:latin typeface="Arial" panose="020B0604020202020204" pitchFamily="34" charset="0"/>
                <a:ea typeface="Calibri" panose="020F0502020204030204" pitchFamily="34" charset="0"/>
                <a:cs typeface="Arial" panose="020B0604020202020204" pitchFamily="34" charset="0"/>
              </a:rPr>
              <a:t>Forgot Password</a:t>
            </a:r>
            <a:r>
              <a:rPr lang="en-US" sz="1000" kern="100" dirty="0">
                <a:effectLst/>
                <a:latin typeface="Arial" panose="020B0604020202020204" pitchFamily="34" charset="0"/>
                <a:ea typeface="Calibri" panose="020F0502020204030204" pitchFamily="34" charset="0"/>
                <a:cs typeface="Arial" panose="020B0604020202020204" pitchFamily="34" charset="0"/>
              </a:rPr>
              <a:t> if you need to reset your login credentials.</a:t>
            </a:r>
          </a:p>
          <a:p>
            <a:pPr marL="0" marR="0">
              <a:lnSpc>
                <a:spcPct val="107000"/>
              </a:lnSpc>
              <a:spcBef>
                <a:spcPts val="0"/>
              </a:spcBef>
              <a:spcAft>
                <a:spcPts val="800"/>
              </a:spcAft>
            </a:pPr>
            <a:r>
              <a:rPr lang="en-US" sz="1000" kern="100" dirty="0">
                <a:effectLst/>
                <a:latin typeface="Arial" panose="020B0604020202020204" pitchFamily="34" charset="0"/>
                <a:ea typeface="Calibri" panose="020F0502020204030204" pitchFamily="34" charset="0"/>
                <a:cs typeface="Arial" panose="020B0604020202020204" pitchFamily="34" charset="0"/>
              </a:rPr>
              <a:t>Happy learning!</a:t>
            </a:r>
          </a:p>
          <a:p>
            <a:br>
              <a:rPr lang="en-US" sz="1000" dirty="0">
                <a:latin typeface="Arial" panose="020B0604020202020204" pitchFamily="34" charset="0"/>
                <a:cs typeface="Arial" panose="020B0604020202020204" pitchFamily="34" charset="0"/>
              </a:rPr>
            </a:br>
            <a:br>
              <a:rPr lang="en-US" sz="1000" dirty="0">
                <a:latin typeface="Arial" panose="020B0604020202020204" pitchFamily="34" charset="0"/>
                <a:cs typeface="Arial" panose="020B0604020202020204" pitchFamily="34" charset="0"/>
              </a:rPr>
            </a:br>
            <a:endParaRPr lang="en-US" sz="1000" dirty="0">
              <a:latin typeface="Arial" panose="020B0604020202020204" pitchFamily="34" charset="0"/>
              <a:cs typeface="Arial" panose="020B0604020202020204" pitchFamily="34" charset="0"/>
            </a:endParaRPr>
          </a:p>
        </p:txBody>
      </p:sp>
      <p:sp>
        <p:nvSpPr>
          <p:cNvPr id="21" name="subject line">
            <a:extLst>
              <a:ext uri="{FF2B5EF4-FFF2-40B4-BE49-F238E27FC236}">
                <a16:creationId xmlns:a16="http://schemas.microsoft.com/office/drawing/2014/main" id="{2B959177-F05E-3C12-0E9E-864E2F7EAB96}"/>
              </a:ext>
            </a:extLst>
          </p:cNvPr>
          <p:cNvSpPr txBox="1"/>
          <p:nvPr/>
        </p:nvSpPr>
        <p:spPr>
          <a:xfrm>
            <a:off x="5419740" y="279699"/>
            <a:ext cx="5314382" cy="628359"/>
          </a:xfrm>
          <a:prstGeom prst="rect">
            <a:avLst/>
          </a:prstGeom>
          <a:noFill/>
          <a:ln>
            <a:noFill/>
          </a:ln>
        </p:spPr>
        <p:txBody>
          <a:bodyPr spcFirstLastPara="1" wrap="square" lIns="0" tIns="0" rIns="0" bIns="0" anchor="t" anchorCtr="0">
            <a:noAutofit/>
          </a:bodyPr>
          <a:lstStyle/>
          <a:p>
            <a:r>
              <a:rPr lang="en-US" sz="1200" dirty="0">
                <a:latin typeface="Arial" panose="020B0604020202020204" pitchFamily="34" charset="0"/>
              </a:rPr>
              <a:t>Subject line: Join our Navigating Difficult Conversations Learning Challenge Today! </a:t>
            </a:r>
          </a:p>
        </p:txBody>
      </p:sp>
      <p:pic>
        <p:nvPicPr>
          <p:cNvPr id="9" name="Picture 8" descr="A blue circle with black text&#10;&#10;Description automatically generated">
            <a:extLst>
              <a:ext uri="{FF2B5EF4-FFF2-40B4-BE49-F238E27FC236}">
                <a16:creationId xmlns:a16="http://schemas.microsoft.com/office/drawing/2014/main" id="{FDB9E259-6B32-8050-7A3A-AE9E0B5BCF1A}"/>
              </a:ext>
            </a:extLst>
          </p:cNvPr>
          <p:cNvPicPr>
            <a:picLocks noChangeAspect="1"/>
          </p:cNvPicPr>
          <p:nvPr/>
        </p:nvPicPr>
        <p:blipFill rotWithShape="1">
          <a:blip r:embed="rId7"/>
          <a:srcRect t="88" b="67"/>
          <a:stretch/>
        </p:blipFill>
        <p:spPr>
          <a:xfrm>
            <a:off x="5419740" y="938940"/>
            <a:ext cx="4619342" cy="98970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46"/>
        <p:cNvGrpSpPr/>
        <p:nvPr/>
      </p:nvGrpSpPr>
      <p:grpSpPr>
        <a:xfrm>
          <a:off x="0" y="0"/>
          <a:ext cx="0" cy="0"/>
          <a:chOff x="0" y="0"/>
          <a:chExt cx="0" cy="0"/>
        </a:xfrm>
      </p:grpSpPr>
      <p:pic>
        <p:nvPicPr>
          <p:cNvPr id="4" name="Picture 3" descr="A blue and black curved object&#10;&#10;Description automatically generated">
            <a:extLst>
              <a:ext uri="{FF2B5EF4-FFF2-40B4-BE49-F238E27FC236}">
                <a16:creationId xmlns:a16="http://schemas.microsoft.com/office/drawing/2014/main" id="{9BD2B0B7-BA6A-AB92-E81A-1EC1991E88A1}"/>
              </a:ext>
            </a:extLst>
          </p:cNvPr>
          <p:cNvPicPr>
            <a:picLocks noChangeAspect="1"/>
          </p:cNvPicPr>
          <p:nvPr/>
        </p:nvPicPr>
        <p:blipFill rotWithShape="1">
          <a:blip r:embed="rId3">
            <a:alphaModFix amt="31000"/>
          </a:blip>
          <a:srcRect l="217"/>
          <a:stretch/>
        </p:blipFill>
        <p:spPr>
          <a:xfrm>
            <a:off x="0" y="5241073"/>
            <a:ext cx="9489687" cy="1644358"/>
          </a:xfrm>
          <a:prstGeom prst="rect">
            <a:avLst/>
          </a:prstGeom>
        </p:spPr>
      </p:pic>
      <p:sp>
        <p:nvSpPr>
          <p:cNvPr id="3" name="Slide title" hidden="1">
            <a:extLst>
              <a:ext uri="{FF2B5EF4-FFF2-40B4-BE49-F238E27FC236}">
                <a16:creationId xmlns:a16="http://schemas.microsoft.com/office/drawing/2014/main" id="{27387563-F63D-5265-9FA5-FC156D4B2BE9}"/>
              </a:ext>
            </a:extLst>
          </p:cNvPr>
          <p:cNvSpPr>
            <a:spLocks noGrp="1"/>
          </p:cNvSpPr>
          <p:nvPr>
            <p:ph type="title"/>
          </p:nvPr>
        </p:nvSpPr>
        <p:spPr>
          <a:xfrm>
            <a:off x="0" y="-662854"/>
            <a:ext cx="10667299" cy="445053"/>
          </a:xfrm>
        </p:spPr>
        <p:txBody>
          <a:bodyPr spcFirstLastPara="1" vert="horz" wrap="square" lIns="45714" tIns="45700" rIns="91425" bIns="45700" rtlCol="0" anchor="b" anchorCtr="0">
            <a:normAutofit fontScale="90000"/>
          </a:bodyPr>
          <a:lstStyle/>
          <a:p>
            <a:r>
              <a:rPr lang="en-US" dirty="0"/>
              <a:t>Tips and tricks</a:t>
            </a:r>
          </a:p>
        </p:txBody>
      </p:sp>
      <p:sp>
        <p:nvSpPr>
          <p:cNvPr id="34" name="page number">
            <a:extLst>
              <a:ext uri="{FF2B5EF4-FFF2-40B4-BE49-F238E27FC236}">
                <a16:creationId xmlns:a16="http://schemas.microsoft.com/office/drawing/2014/main" id="{690BEBCC-41A6-7645-AFE3-D226D5A31332}"/>
              </a:ext>
            </a:extLst>
          </p:cNvPr>
          <p:cNvSpPr/>
          <p:nvPr/>
        </p:nvSpPr>
        <p:spPr>
          <a:xfrm>
            <a:off x="11725336" y="6428968"/>
            <a:ext cx="466664" cy="428585"/>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800" dirty="0">
                <a:solidFill>
                  <a:schemeClr val="tx1"/>
                </a:solidFill>
                <a:latin typeface="Arial" panose="020B0604020202020204" pitchFamily="34" charset="0"/>
              </a:rPr>
              <a:t>06</a:t>
            </a:r>
            <a:endParaRPr lang="en-US" sz="700" dirty="0">
              <a:solidFill>
                <a:schemeClr val="tx1"/>
              </a:solidFill>
            </a:endParaRPr>
          </a:p>
        </p:txBody>
      </p:sp>
      <p:sp>
        <p:nvSpPr>
          <p:cNvPr id="22" name="h1">
            <a:extLst>
              <a:ext uri="{FF2B5EF4-FFF2-40B4-BE49-F238E27FC236}">
                <a16:creationId xmlns:a16="http://schemas.microsoft.com/office/drawing/2014/main" id="{EAC30E4E-EA93-2F4A-8F97-07D7F4C14C10}"/>
              </a:ext>
            </a:extLst>
          </p:cNvPr>
          <p:cNvSpPr txBox="1"/>
          <p:nvPr/>
        </p:nvSpPr>
        <p:spPr>
          <a:xfrm>
            <a:off x="682206" y="1126597"/>
            <a:ext cx="4859949" cy="1760109"/>
          </a:xfrm>
          <a:prstGeom prst="rect">
            <a:avLst/>
          </a:prstGeom>
          <a:noFill/>
          <a:ln>
            <a:noFill/>
          </a:ln>
        </p:spPr>
        <p:txBody>
          <a:bodyPr spcFirstLastPara="1" wrap="square" lIns="0" tIns="0" rIns="0" bIns="0" anchor="t" anchorCtr="0">
            <a:noAutofit/>
          </a:bodyPr>
          <a:lstStyle/>
          <a:p>
            <a:pPr>
              <a:lnSpc>
                <a:spcPct val="90000"/>
              </a:lnSpc>
            </a:pPr>
            <a:r>
              <a:rPr lang="en-US" sz="4200" spc="-100" dirty="0">
                <a:latin typeface="Times New Roman" panose="02020603050405020304" pitchFamily="18" charset="0"/>
                <a:cs typeface="Times New Roman" panose="02020603050405020304" pitchFamily="18" charset="0"/>
              </a:rPr>
              <a:t>Tips and tricks to get more people involved </a:t>
            </a:r>
            <a:br>
              <a:rPr lang="en-US" sz="4200" spc="-100" dirty="0">
                <a:latin typeface="Times New Roman" panose="02020603050405020304" pitchFamily="18" charset="0"/>
                <a:cs typeface="Times New Roman" panose="02020603050405020304" pitchFamily="18" charset="0"/>
              </a:rPr>
            </a:br>
            <a:r>
              <a:rPr lang="en-US" sz="4200" spc="-100" dirty="0">
                <a:latin typeface="Times New Roman" panose="02020603050405020304" pitchFamily="18" charset="0"/>
                <a:cs typeface="Times New Roman" panose="02020603050405020304" pitchFamily="18" charset="0"/>
              </a:rPr>
              <a:t>in your L&amp;D goals</a:t>
            </a:r>
          </a:p>
        </p:txBody>
      </p:sp>
      <p:sp>
        <p:nvSpPr>
          <p:cNvPr id="23" name="body ">
            <a:extLst>
              <a:ext uri="{FF2B5EF4-FFF2-40B4-BE49-F238E27FC236}">
                <a16:creationId xmlns:a16="http://schemas.microsoft.com/office/drawing/2014/main" id="{1BDE6141-398F-594E-928D-AD8543D90151}"/>
              </a:ext>
            </a:extLst>
          </p:cNvPr>
          <p:cNvSpPr txBox="1"/>
          <p:nvPr/>
        </p:nvSpPr>
        <p:spPr>
          <a:xfrm>
            <a:off x="682207" y="3220281"/>
            <a:ext cx="3906611" cy="2261261"/>
          </a:xfrm>
          <a:prstGeom prst="rect">
            <a:avLst/>
          </a:prstGeom>
          <a:noFill/>
          <a:ln>
            <a:noFill/>
          </a:ln>
        </p:spPr>
        <p:txBody>
          <a:bodyPr spcFirstLastPara="1" wrap="square" lIns="0" tIns="0" rIns="0" bIns="0" anchor="t" anchorCtr="0">
            <a:noAutofit/>
          </a:bodyPr>
          <a:lstStyle/>
          <a:p>
            <a:r>
              <a:rPr lang="en-US" sz="1600" dirty="0">
                <a:latin typeface="Arial" panose="020B0604020202020204" pitchFamily="34" charset="0"/>
              </a:rPr>
              <a:t>Our experience has shown that most team leads and executives are eager to support learning programs.</a:t>
            </a:r>
          </a:p>
          <a:p>
            <a:endParaRPr lang="en-US" sz="1600" dirty="0">
              <a:latin typeface="Arial" panose="020B0604020202020204" pitchFamily="34" charset="0"/>
            </a:endParaRPr>
          </a:p>
          <a:p>
            <a:r>
              <a:rPr lang="en-US" sz="1600" dirty="0">
                <a:latin typeface="Arial" panose="020B0604020202020204" pitchFamily="34" charset="0"/>
              </a:rPr>
              <a:t>Here are a few ways to influence and inspire employees to learn.</a:t>
            </a:r>
          </a:p>
        </p:txBody>
      </p:sp>
      <p:sp>
        <p:nvSpPr>
          <p:cNvPr id="5" name="List">
            <a:extLst>
              <a:ext uri="{FF2B5EF4-FFF2-40B4-BE49-F238E27FC236}">
                <a16:creationId xmlns:a16="http://schemas.microsoft.com/office/drawing/2014/main" id="{A93BA989-1878-DCBD-E893-33730DCF4B79}"/>
              </a:ext>
            </a:extLst>
          </p:cNvPr>
          <p:cNvSpPr txBox="1"/>
          <p:nvPr/>
        </p:nvSpPr>
        <p:spPr>
          <a:xfrm>
            <a:off x="5726903" y="725153"/>
            <a:ext cx="5128638" cy="5170646"/>
          </a:xfrm>
          <a:prstGeom prst="rect">
            <a:avLst/>
          </a:prstGeom>
          <a:noFill/>
        </p:spPr>
        <p:txBody>
          <a:bodyPr wrap="square" rtlCol="0" anchor="t">
            <a:spAutoFit/>
          </a:bodyPr>
          <a:lstStyle/>
          <a:p>
            <a:pPr marL="539642" indent="-539642">
              <a:buClr>
                <a:schemeClr val="bg1"/>
              </a:buClr>
              <a:buFont typeface="+mj-lt"/>
              <a:buAutoNum type="arabicPeriod"/>
            </a:pPr>
            <a:r>
              <a:rPr lang="en-US" b="1" dirty="0">
                <a:solidFill>
                  <a:schemeClr val="accent1"/>
                </a:solidFill>
                <a:latin typeface="Arial" panose="020B0604020202020204" pitchFamily="34" charset="0"/>
                <a:sym typeface="Arial"/>
              </a:rPr>
              <a:t>Have executives record a video or provide a one-sentence quote.</a:t>
            </a:r>
            <a:br>
              <a:rPr lang="en-US" dirty="0">
                <a:latin typeface="Arial" panose="020B0604020202020204" pitchFamily="34" charset="0"/>
              </a:rPr>
            </a:br>
            <a:r>
              <a:rPr lang="en-US" sz="1300" dirty="0">
                <a:latin typeface="Arial" panose="020B0604020202020204" pitchFamily="34" charset="0"/>
              </a:rPr>
              <a:t>Be motivational and inspirational to get your team excited about learning, rather than feeling pressured to participate. </a:t>
            </a:r>
            <a:br>
              <a:rPr lang="en-US" sz="1300" dirty="0">
                <a:latin typeface="Arial" panose="020B0604020202020204" pitchFamily="34" charset="0"/>
              </a:rPr>
            </a:br>
            <a:endParaRPr lang="en-US" sz="1300" b="1" dirty="0">
              <a:solidFill>
                <a:schemeClr val="accent1"/>
              </a:solidFill>
              <a:latin typeface="Arial" panose="020B0604020202020204" pitchFamily="34" charset="0"/>
            </a:endParaRPr>
          </a:p>
          <a:p>
            <a:pPr marL="539642" indent="-539642">
              <a:buClr>
                <a:schemeClr val="bg1"/>
              </a:buClr>
              <a:buFont typeface="+mj-lt"/>
              <a:buAutoNum type="arabicPeriod"/>
            </a:pPr>
            <a:r>
              <a:rPr lang="en-US" b="1" dirty="0">
                <a:solidFill>
                  <a:schemeClr val="accent1"/>
                </a:solidFill>
                <a:latin typeface="Arial" panose="020B0604020202020204" pitchFamily="34" charset="0"/>
                <a:sym typeface="Arial"/>
              </a:rPr>
              <a:t>Include reminders in organizational communications or popular channels.</a:t>
            </a:r>
            <a:br>
              <a:rPr lang="en-US" dirty="0">
                <a:latin typeface="Arial" panose="020B0604020202020204" pitchFamily="34" charset="0"/>
                <a:sym typeface="Arial"/>
              </a:rPr>
            </a:br>
            <a:r>
              <a:rPr lang="en-US" sz="1300" dirty="0">
                <a:latin typeface="Arial" panose="020B0604020202020204" pitchFamily="34" charset="0"/>
              </a:rPr>
              <a:t>Gentle reminders go a long way. Especially if you acknowledge your appreciation that your team is using their free time for learning.</a:t>
            </a:r>
          </a:p>
          <a:p>
            <a:pPr>
              <a:buClr>
                <a:schemeClr val="bg1"/>
              </a:buClr>
            </a:pPr>
            <a:endParaRPr lang="en-US" sz="1300" dirty="0">
              <a:latin typeface="Arial" panose="020B0604020202020204" pitchFamily="34" charset="0"/>
            </a:endParaRPr>
          </a:p>
          <a:p>
            <a:pPr marL="539642" indent="-539642">
              <a:buClr>
                <a:schemeClr val="bg1"/>
              </a:buClr>
              <a:buFont typeface="+mj-lt"/>
              <a:buAutoNum type="arabicPeriod"/>
            </a:pPr>
            <a:r>
              <a:rPr lang="en-US" b="1" dirty="0">
                <a:solidFill>
                  <a:schemeClr val="accent1"/>
                </a:solidFill>
                <a:latin typeface="Arial" panose="020B0604020202020204" pitchFamily="34" charset="0"/>
                <a:sym typeface="Arial"/>
              </a:rPr>
              <a:t>Cultivate friendly competition.</a:t>
            </a:r>
            <a:br>
              <a:rPr lang="en-US" dirty="0">
                <a:latin typeface="Arial" panose="020B0604020202020204" pitchFamily="34" charset="0"/>
                <a:sym typeface="Arial"/>
              </a:rPr>
            </a:br>
            <a:r>
              <a:rPr lang="en-US" sz="1300" dirty="0">
                <a:latin typeface="Arial" panose="020B0604020202020204" pitchFamily="34" charset="0"/>
              </a:rPr>
              <a:t>Make things competitive with goals and rewards for your top learners in order to motivate more people to get involved.</a:t>
            </a:r>
            <a:br>
              <a:rPr lang="en-US" sz="1300" dirty="0">
                <a:latin typeface="Arial" panose="020B0604020202020204" pitchFamily="34" charset="0"/>
              </a:rPr>
            </a:br>
            <a:endParaRPr lang="en-US" sz="1300" dirty="0">
              <a:latin typeface="Arial" panose="020B0604020202020204" pitchFamily="34" charset="0"/>
            </a:endParaRPr>
          </a:p>
          <a:p>
            <a:pPr marL="539642" indent="-539642">
              <a:buClr>
                <a:schemeClr val="bg1"/>
              </a:buClr>
              <a:buFont typeface="+mj-lt"/>
              <a:buAutoNum type="arabicPeriod"/>
            </a:pPr>
            <a:r>
              <a:rPr lang="en-US" b="1" dirty="0">
                <a:solidFill>
                  <a:schemeClr val="accent1"/>
                </a:solidFill>
                <a:latin typeface="Arial" panose="020B0604020202020204" pitchFamily="34" charset="0"/>
              </a:rPr>
              <a:t>Encourage your learners and team leads to share their favorite courses.</a:t>
            </a:r>
            <a:br>
              <a:rPr lang="en-US" dirty="0">
                <a:latin typeface="Arial" panose="020B0604020202020204" pitchFamily="34" charset="0"/>
              </a:rPr>
            </a:br>
            <a:r>
              <a:rPr lang="en-US" sz="1300" dirty="0">
                <a:latin typeface="Arial" panose="020B0604020202020204" pitchFamily="34" charset="0"/>
              </a:rPr>
              <a:t>With so many Microcourses available, it can be hard to know where to begin. Asking participants to share and discuss their favorite Microcourse is a great way to encourage conversation around the challenge and increase participants. </a:t>
            </a:r>
            <a:endParaRPr lang="en-US" dirty="0">
              <a:latin typeface="Arial" panose="020B0604020202020204" pitchFamily="34" charset="0"/>
            </a:endParaRPr>
          </a:p>
          <a:p>
            <a:endParaRPr lang="es-AR" sz="900" dirty="0">
              <a:latin typeface="Arial" panose="020B0604020202020204" pitchFamily="34" charset="0"/>
            </a:endParaRPr>
          </a:p>
        </p:txBody>
      </p:sp>
    </p:spTree>
    <p:extLst>
      <p:ext uri="{BB962C8B-B14F-4D97-AF65-F5344CB8AC3E}">
        <p14:creationId xmlns:p14="http://schemas.microsoft.com/office/powerpoint/2010/main" val="31980414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46"/>
        <p:cNvGrpSpPr/>
        <p:nvPr/>
      </p:nvGrpSpPr>
      <p:grpSpPr>
        <a:xfrm>
          <a:off x="0" y="0"/>
          <a:ext cx="0" cy="0"/>
          <a:chOff x="0" y="0"/>
          <a:chExt cx="0" cy="0"/>
        </a:xfrm>
      </p:grpSpPr>
      <p:sp>
        <p:nvSpPr>
          <p:cNvPr id="9" name="Rectangle 8">
            <a:extLst>
              <a:ext uri="{FF2B5EF4-FFF2-40B4-BE49-F238E27FC236}">
                <a16:creationId xmlns:a16="http://schemas.microsoft.com/office/drawing/2014/main" id="{FAD81D71-3C02-A1F9-3D9A-BA0B44BBFFF4}"/>
              </a:ext>
            </a:extLst>
          </p:cNvPr>
          <p:cNvSpPr/>
          <p:nvPr/>
        </p:nvSpPr>
        <p:spPr>
          <a:xfrm>
            <a:off x="10716322" y="535259"/>
            <a:ext cx="1242346" cy="102591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title" hidden="1">
            <a:extLst>
              <a:ext uri="{FF2B5EF4-FFF2-40B4-BE49-F238E27FC236}">
                <a16:creationId xmlns:a16="http://schemas.microsoft.com/office/drawing/2014/main" id="{27387563-F63D-5265-9FA5-FC156D4B2BE9}"/>
              </a:ext>
            </a:extLst>
          </p:cNvPr>
          <p:cNvSpPr>
            <a:spLocks noGrp="1"/>
          </p:cNvSpPr>
          <p:nvPr>
            <p:ph type="title"/>
          </p:nvPr>
        </p:nvSpPr>
        <p:spPr>
          <a:xfrm>
            <a:off x="0" y="-662854"/>
            <a:ext cx="10667299" cy="445053"/>
          </a:xfrm>
        </p:spPr>
        <p:txBody>
          <a:bodyPr spcFirstLastPara="1" vert="horz" wrap="square" lIns="45714" tIns="45700" rIns="91425" bIns="45700" rtlCol="0" anchor="b" anchorCtr="0">
            <a:normAutofit fontScale="90000"/>
          </a:bodyPr>
          <a:lstStyle/>
          <a:p>
            <a:r>
              <a:rPr lang="en-US" dirty="0"/>
              <a:t>Tips and tricks</a:t>
            </a:r>
          </a:p>
        </p:txBody>
      </p:sp>
      <p:sp>
        <p:nvSpPr>
          <p:cNvPr id="34" name="page number">
            <a:extLst>
              <a:ext uri="{FF2B5EF4-FFF2-40B4-BE49-F238E27FC236}">
                <a16:creationId xmlns:a16="http://schemas.microsoft.com/office/drawing/2014/main" id="{690BEBCC-41A6-7645-AFE3-D226D5A31332}"/>
              </a:ext>
            </a:extLst>
          </p:cNvPr>
          <p:cNvSpPr/>
          <p:nvPr/>
        </p:nvSpPr>
        <p:spPr>
          <a:xfrm>
            <a:off x="11725336" y="6428968"/>
            <a:ext cx="466664" cy="428585"/>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800" dirty="0">
                <a:solidFill>
                  <a:schemeClr val="tx1"/>
                </a:solidFill>
                <a:latin typeface="Arial" panose="020B0604020202020204" pitchFamily="34" charset="0"/>
              </a:rPr>
              <a:t>06</a:t>
            </a:r>
            <a:endParaRPr lang="en-US" sz="700" dirty="0">
              <a:solidFill>
                <a:schemeClr val="tx1"/>
              </a:solidFill>
            </a:endParaRPr>
          </a:p>
        </p:txBody>
      </p:sp>
      <p:sp>
        <p:nvSpPr>
          <p:cNvPr id="22" name="h1">
            <a:extLst>
              <a:ext uri="{FF2B5EF4-FFF2-40B4-BE49-F238E27FC236}">
                <a16:creationId xmlns:a16="http://schemas.microsoft.com/office/drawing/2014/main" id="{EAC30E4E-EA93-2F4A-8F97-07D7F4C14C10}"/>
              </a:ext>
            </a:extLst>
          </p:cNvPr>
          <p:cNvSpPr txBox="1"/>
          <p:nvPr/>
        </p:nvSpPr>
        <p:spPr>
          <a:xfrm>
            <a:off x="682207" y="1126597"/>
            <a:ext cx="4337964" cy="1760109"/>
          </a:xfrm>
          <a:prstGeom prst="rect">
            <a:avLst/>
          </a:prstGeom>
          <a:noFill/>
          <a:ln>
            <a:noFill/>
          </a:ln>
        </p:spPr>
        <p:txBody>
          <a:bodyPr spcFirstLastPara="1" wrap="square" lIns="0" tIns="0" rIns="0" bIns="0" anchor="t" anchorCtr="0">
            <a:noAutofit/>
          </a:bodyPr>
          <a:lstStyle/>
          <a:p>
            <a:pPr>
              <a:lnSpc>
                <a:spcPct val="90000"/>
              </a:lnSpc>
            </a:pPr>
            <a:r>
              <a:rPr lang="en-US" sz="4200" spc="-100" dirty="0">
                <a:latin typeface="Times New Roman" panose="02020603050405020304" pitchFamily="18" charset="0"/>
                <a:cs typeface="Times New Roman" panose="02020603050405020304" pitchFamily="18" charset="0"/>
              </a:rPr>
              <a:t>Measuring your success</a:t>
            </a:r>
          </a:p>
        </p:txBody>
      </p:sp>
      <p:sp>
        <p:nvSpPr>
          <p:cNvPr id="23" name="body ">
            <a:extLst>
              <a:ext uri="{FF2B5EF4-FFF2-40B4-BE49-F238E27FC236}">
                <a16:creationId xmlns:a16="http://schemas.microsoft.com/office/drawing/2014/main" id="{1BDE6141-398F-594E-928D-AD8543D90151}"/>
              </a:ext>
            </a:extLst>
          </p:cNvPr>
          <p:cNvSpPr txBox="1"/>
          <p:nvPr/>
        </p:nvSpPr>
        <p:spPr>
          <a:xfrm>
            <a:off x="682207" y="3220281"/>
            <a:ext cx="3906611" cy="2261261"/>
          </a:xfrm>
          <a:prstGeom prst="rect">
            <a:avLst/>
          </a:prstGeom>
          <a:noFill/>
          <a:ln>
            <a:noFill/>
          </a:ln>
        </p:spPr>
        <p:txBody>
          <a:bodyPr spcFirstLastPara="1" wrap="square" lIns="0" tIns="0" rIns="0" bIns="0" anchor="t" anchorCtr="0">
            <a:noAutofit/>
          </a:bodyPr>
          <a:lstStyle/>
          <a:p>
            <a:r>
              <a:rPr lang="en-US" sz="1600" dirty="0">
                <a:latin typeface="Arial" panose="020B0604020202020204" pitchFamily="34" charset="0"/>
              </a:rPr>
              <a:t>Keeping your learners engaged can be a challenge. Being able to measure the success of your efforts is key. Just use your dashboard for a quick update!</a:t>
            </a:r>
          </a:p>
          <a:p>
            <a:endParaRPr lang="en-US" sz="1600" dirty="0">
              <a:latin typeface="Arial" panose="020B0604020202020204" pitchFamily="34" charset="0"/>
            </a:endParaRPr>
          </a:p>
          <a:p>
            <a:r>
              <a:rPr lang="en-US" sz="1600" dirty="0">
                <a:latin typeface="Arial" panose="020B0604020202020204" pitchFamily="34" charset="0"/>
              </a:rPr>
              <a:t>Don’t have time to run a campaign? </a:t>
            </a:r>
            <a:r>
              <a:rPr lang="en-US" sz="1600" dirty="0">
                <a:latin typeface="Arial" panose="020B0604020202020204" pitchFamily="34" charset="0"/>
                <a:hlinkClick r:id="rId3"/>
              </a:rPr>
              <a:t>Click here</a:t>
            </a:r>
            <a:r>
              <a:rPr lang="en-US" sz="1600" dirty="0">
                <a:latin typeface="Arial" panose="020B0604020202020204" pitchFamily="34" charset="0"/>
              </a:rPr>
              <a:t> to opt-in and have FranklinCovey </a:t>
            </a:r>
            <a:br>
              <a:rPr lang="en-US" sz="1600" dirty="0">
                <a:latin typeface="Arial" panose="020B0604020202020204" pitchFamily="34" charset="0"/>
              </a:rPr>
            </a:br>
            <a:r>
              <a:rPr lang="en-US" sz="1600" dirty="0">
                <a:latin typeface="Arial" panose="020B0604020202020204" pitchFamily="34" charset="0"/>
              </a:rPr>
              <a:t>do it for you!</a:t>
            </a:r>
          </a:p>
        </p:txBody>
      </p:sp>
      <p:pic>
        <p:nvPicPr>
          <p:cNvPr id="2" name="Picture 1">
            <a:extLst>
              <a:ext uri="{FF2B5EF4-FFF2-40B4-BE49-F238E27FC236}">
                <a16:creationId xmlns:a16="http://schemas.microsoft.com/office/drawing/2014/main" id="{20BEF2A5-B23B-7D12-BCC3-D893B9CA66DD}"/>
              </a:ext>
            </a:extLst>
          </p:cNvPr>
          <p:cNvPicPr>
            <a:picLocks noChangeAspect="1"/>
          </p:cNvPicPr>
          <p:nvPr/>
        </p:nvPicPr>
        <p:blipFill>
          <a:blip r:embed="rId4"/>
          <a:stretch>
            <a:fillRect/>
          </a:stretch>
        </p:blipFill>
        <p:spPr>
          <a:xfrm>
            <a:off x="5830228" y="205009"/>
            <a:ext cx="4116659" cy="6030544"/>
          </a:xfrm>
          <a:prstGeom prst="rect">
            <a:avLst/>
          </a:prstGeom>
        </p:spPr>
      </p:pic>
      <p:sp>
        <p:nvSpPr>
          <p:cNvPr id="4" name="Left Arrow Callout 3">
            <a:extLst>
              <a:ext uri="{FF2B5EF4-FFF2-40B4-BE49-F238E27FC236}">
                <a16:creationId xmlns:a16="http://schemas.microsoft.com/office/drawing/2014/main" id="{788DB5EC-E2A2-F43E-BB26-276D7219D289}"/>
              </a:ext>
            </a:extLst>
          </p:cNvPr>
          <p:cNvSpPr/>
          <p:nvPr/>
        </p:nvSpPr>
        <p:spPr>
          <a:xfrm>
            <a:off x="8363415" y="1025913"/>
            <a:ext cx="2029522" cy="735980"/>
          </a:xfrm>
          <a:prstGeom prst="leftArrowCallo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dirty="0"/>
              <a:t>Choose the month you ran the campaign</a:t>
            </a:r>
          </a:p>
        </p:txBody>
      </p:sp>
      <p:sp>
        <p:nvSpPr>
          <p:cNvPr id="7" name="Right Arrow Callout 6">
            <a:extLst>
              <a:ext uri="{FF2B5EF4-FFF2-40B4-BE49-F238E27FC236}">
                <a16:creationId xmlns:a16="http://schemas.microsoft.com/office/drawing/2014/main" id="{BE2C589E-47CE-D185-69ED-369C9627B5E3}"/>
              </a:ext>
            </a:extLst>
          </p:cNvPr>
          <p:cNvSpPr/>
          <p:nvPr/>
        </p:nvSpPr>
        <p:spPr>
          <a:xfrm>
            <a:off x="3813718" y="5331824"/>
            <a:ext cx="2193073" cy="713678"/>
          </a:xfrm>
          <a:prstGeom prst="rightArrowCallo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dirty="0"/>
              <a:t>Review the most popular skills and compare to previous month</a:t>
            </a:r>
          </a:p>
        </p:txBody>
      </p:sp>
      <p:sp>
        <p:nvSpPr>
          <p:cNvPr id="8" name="Left Arrow Callout 7">
            <a:extLst>
              <a:ext uri="{FF2B5EF4-FFF2-40B4-BE49-F238E27FC236}">
                <a16:creationId xmlns:a16="http://schemas.microsoft.com/office/drawing/2014/main" id="{EAB8FB78-51B1-CC34-95D4-2DB9641F84BB}"/>
              </a:ext>
            </a:extLst>
          </p:cNvPr>
          <p:cNvSpPr/>
          <p:nvPr/>
        </p:nvSpPr>
        <p:spPr>
          <a:xfrm>
            <a:off x="9620628" y="0"/>
            <a:ext cx="2571372" cy="735980"/>
          </a:xfrm>
          <a:prstGeom prst="leftArrowCallo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dirty="0"/>
              <a:t>Download the Learner Activity report to check </a:t>
            </a:r>
            <a:r>
              <a:rPr lang="en-US" sz="1000" dirty="0" err="1"/>
              <a:t>microcourse</a:t>
            </a:r>
            <a:r>
              <a:rPr lang="en-US" sz="1000" dirty="0"/>
              <a:t> completions and identify your participants</a:t>
            </a:r>
          </a:p>
        </p:txBody>
      </p:sp>
      <p:sp>
        <p:nvSpPr>
          <p:cNvPr id="5" name="Right Arrow Callout 4">
            <a:extLst>
              <a:ext uri="{FF2B5EF4-FFF2-40B4-BE49-F238E27FC236}">
                <a16:creationId xmlns:a16="http://schemas.microsoft.com/office/drawing/2014/main" id="{05140306-17A2-1070-9B97-595CF179BE91}"/>
              </a:ext>
            </a:extLst>
          </p:cNvPr>
          <p:cNvSpPr/>
          <p:nvPr/>
        </p:nvSpPr>
        <p:spPr>
          <a:xfrm flipH="1">
            <a:off x="9954859" y="2323741"/>
            <a:ext cx="2193073" cy="846137"/>
          </a:xfrm>
          <a:prstGeom prst="rightArrowCallo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dirty="0"/>
              <a:t>Check the course in your Microcourse subscriptions and click the arrow to view the list of learners</a:t>
            </a:r>
          </a:p>
        </p:txBody>
      </p:sp>
    </p:spTree>
    <p:extLst>
      <p:ext uri="{BB962C8B-B14F-4D97-AF65-F5344CB8AC3E}">
        <p14:creationId xmlns:p14="http://schemas.microsoft.com/office/powerpoint/2010/main" val="26812828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1">
            <a:extLst>
              <a:ext uri="{FF2B5EF4-FFF2-40B4-BE49-F238E27FC236}">
                <a16:creationId xmlns:a16="http://schemas.microsoft.com/office/drawing/2014/main" id="{73EB64FF-D979-A495-A4BD-8558C20D03FA}"/>
              </a:ext>
            </a:extLst>
          </p:cNvPr>
          <p:cNvSpPr txBox="1"/>
          <p:nvPr/>
        </p:nvSpPr>
        <p:spPr>
          <a:xfrm>
            <a:off x="3725285" y="1851102"/>
            <a:ext cx="4741429" cy="2469107"/>
          </a:xfrm>
          <a:prstGeom prst="rect">
            <a:avLst/>
          </a:prstGeom>
          <a:noFill/>
          <a:ln>
            <a:noFill/>
          </a:ln>
        </p:spPr>
        <p:txBody>
          <a:bodyPr spcFirstLastPara="1" wrap="square" lIns="0" tIns="0" rIns="0" bIns="0" anchor="t" anchorCtr="0">
            <a:noAutofit/>
          </a:bodyPr>
          <a:lstStyle/>
          <a:p>
            <a:pPr lvl="0" algn="ctr">
              <a:lnSpc>
                <a:spcPct val="90000"/>
              </a:lnSpc>
              <a:buSzPts val="16000"/>
            </a:pPr>
            <a:r>
              <a:rPr lang="en-US" sz="6600" dirty="0">
                <a:solidFill>
                  <a:schemeClr val="bg1"/>
                </a:solidFill>
                <a:latin typeface="Times New Roman" panose="02020603050405020304" pitchFamily="18" charset="0"/>
                <a:cs typeface="Times New Roman" panose="02020603050405020304" pitchFamily="18" charset="0"/>
                <a:sym typeface="Arial"/>
              </a:rPr>
              <a:t>Thank </a:t>
            </a:r>
            <a:r>
              <a:rPr lang="en-US" sz="6600" dirty="0">
                <a:solidFill>
                  <a:schemeClr val="bg1"/>
                </a:solidFill>
                <a:latin typeface="Times New Roman" panose="02020603050405020304" pitchFamily="18" charset="0"/>
                <a:cs typeface="Times New Roman" panose="02020603050405020304" pitchFamily="18" charset="0"/>
              </a:rPr>
              <a:t>you. </a:t>
            </a:r>
          </a:p>
          <a:p>
            <a:pPr lvl="0" algn="ctr">
              <a:lnSpc>
                <a:spcPct val="90000"/>
              </a:lnSpc>
              <a:buSzPts val="16000"/>
            </a:pPr>
            <a:endParaRPr lang="en-US" dirty="0">
              <a:solidFill>
                <a:schemeClr val="bg1"/>
              </a:solidFill>
              <a:latin typeface="Arial" panose="020B0604020202020204" pitchFamily="34" charset="0"/>
            </a:endParaRPr>
          </a:p>
          <a:p>
            <a:pPr lvl="0" algn="ctr">
              <a:lnSpc>
                <a:spcPct val="90000"/>
              </a:lnSpc>
              <a:buSzPts val="16000"/>
            </a:pPr>
            <a:r>
              <a:rPr lang="en-US" dirty="0">
                <a:solidFill>
                  <a:schemeClr val="bg1"/>
                </a:solidFill>
                <a:latin typeface="Arial" panose="020B0604020202020204" pitchFamily="34" charset="0"/>
              </a:rPr>
              <a:t>Did you find this toolkit useful?</a:t>
            </a:r>
          </a:p>
          <a:p>
            <a:pPr algn="ctr">
              <a:lnSpc>
                <a:spcPct val="90000"/>
              </a:lnSpc>
              <a:buSzPts val="16000"/>
            </a:pPr>
            <a:endParaRPr lang="en-US" dirty="0">
              <a:solidFill>
                <a:schemeClr val="bg1"/>
              </a:solidFill>
              <a:latin typeface="Arial" panose="020B0604020202020204" pitchFamily="34" charset="0"/>
            </a:endParaRPr>
          </a:p>
          <a:p>
            <a:pPr algn="ctr">
              <a:lnSpc>
                <a:spcPct val="90000"/>
              </a:lnSpc>
              <a:buSzPts val="16000"/>
            </a:pPr>
            <a:r>
              <a:rPr lang="en-US" dirty="0">
                <a:solidFill>
                  <a:schemeClr val="bg1"/>
                </a:solidFill>
                <a:latin typeface="Arial" panose="020B0604020202020204" pitchFamily="34" charset="0"/>
                <a:hlinkClick r:id="rId2">
                  <a:extLst>
                    <a:ext uri="{A12FA001-AC4F-418D-AE19-62706E023703}">
                      <ahyp:hlinkClr xmlns:ahyp="http://schemas.microsoft.com/office/drawing/2018/hyperlinkcolor" val="tx"/>
                    </a:ext>
                  </a:extLst>
                </a:hlinkClick>
              </a:rPr>
              <a:t>Complete our 30 second survey! </a:t>
            </a:r>
            <a:br>
              <a:rPr lang="en-US" dirty="0">
                <a:solidFill>
                  <a:schemeClr val="bg1"/>
                </a:solidFill>
                <a:latin typeface="Arial" panose="020B0604020202020204" pitchFamily="34" charset="0"/>
              </a:rPr>
            </a:br>
            <a:br>
              <a:rPr lang="en-US" dirty="0">
                <a:solidFill>
                  <a:schemeClr val="bg1"/>
                </a:solidFill>
                <a:latin typeface="Arial" panose="020B0604020202020204" pitchFamily="34" charset="0"/>
              </a:rPr>
            </a:br>
            <a:r>
              <a:rPr lang="en-US" dirty="0">
                <a:solidFill>
                  <a:schemeClr val="bg1"/>
                </a:solidFill>
                <a:latin typeface="Arial" panose="020B0604020202020204" pitchFamily="34" charset="0"/>
              </a:rPr>
              <a:t>We want to hear from you.</a:t>
            </a:r>
          </a:p>
          <a:p>
            <a:pPr lvl="0" algn="ctr">
              <a:lnSpc>
                <a:spcPct val="90000"/>
              </a:lnSpc>
              <a:buSzPts val="16000"/>
            </a:pPr>
            <a:r>
              <a:rPr lang="en-US" sz="2400" dirty="0">
                <a:solidFill>
                  <a:schemeClr val="bg1"/>
                </a:solidFill>
                <a:latin typeface="Arial" panose="020B0604020202020204" pitchFamily="34" charset="0"/>
              </a:rPr>
              <a:t> </a:t>
            </a:r>
          </a:p>
          <a:p>
            <a:pPr lvl="0" algn="ctr">
              <a:lnSpc>
                <a:spcPct val="90000"/>
              </a:lnSpc>
              <a:buSzPts val="16000"/>
            </a:pPr>
            <a:endParaRPr lang="en-US" sz="2999" dirty="0">
              <a:solidFill>
                <a:schemeClr val="bg1"/>
              </a:solidFill>
              <a:latin typeface="Arial" panose="020B0604020202020204" pitchFamily="34" charset="0"/>
            </a:endParaRPr>
          </a:p>
          <a:p>
            <a:pPr lvl="0" algn="ctr">
              <a:lnSpc>
                <a:spcPct val="90000"/>
              </a:lnSpc>
              <a:buSzPts val="16000"/>
            </a:pPr>
            <a:endParaRPr lang="en-US" sz="2999" dirty="0">
              <a:solidFill>
                <a:schemeClr val="bg1"/>
              </a:solidFill>
              <a:latin typeface="Arial" panose="020B0604020202020204" pitchFamily="34" charset="0"/>
            </a:endParaRPr>
          </a:p>
          <a:p>
            <a:pPr lvl="0" algn="ctr">
              <a:lnSpc>
                <a:spcPct val="90000"/>
              </a:lnSpc>
              <a:buSzPts val="16000"/>
            </a:pPr>
            <a:endParaRPr lang="en-US" sz="2999" dirty="0">
              <a:solidFill>
                <a:schemeClr val="bg1"/>
              </a:solidFill>
              <a:latin typeface="Arial" panose="020B0604020202020204" pitchFamily="34" charset="0"/>
            </a:endParaRPr>
          </a:p>
        </p:txBody>
      </p:sp>
    </p:spTree>
    <p:extLst>
      <p:ext uri="{BB962C8B-B14F-4D97-AF65-F5344CB8AC3E}">
        <p14:creationId xmlns:p14="http://schemas.microsoft.com/office/powerpoint/2010/main" val="2761112721"/>
      </p:ext>
    </p:extLst>
  </p:cSld>
  <p:clrMapOvr>
    <a:masterClrMapping/>
  </p:clrMapOvr>
</p:sld>
</file>

<file path=ppt/theme/theme1.xml><?xml version="1.0" encoding="utf-8"?>
<a:theme xmlns:a="http://schemas.openxmlformats.org/drawingml/2006/main" name="Primary Master">
  <a:themeElements>
    <a:clrScheme name="Custom 3">
      <a:dk1>
        <a:srgbClr val="000000"/>
      </a:dk1>
      <a:lt1>
        <a:srgbClr val="FFFFFF"/>
      </a:lt1>
      <a:dk2>
        <a:srgbClr val="101820"/>
      </a:dk2>
      <a:lt2>
        <a:srgbClr val="CFDEE5"/>
      </a:lt2>
      <a:accent1>
        <a:srgbClr val="3253FF"/>
      </a:accent1>
      <a:accent2>
        <a:srgbClr val="67DFFF"/>
      </a:accent2>
      <a:accent3>
        <a:srgbClr val="45D8B3"/>
      </a:accent3>
      <a:accent4>
        <a:srgbClr val="FF585D"/>
      </a:accent4>
      <a:accent5>
        <a:srgbClr val="FFB93C"/>
      </a:accent5>
      <a:accent6>
        <a:srgbClr val="A8A3EE"/>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bd601eb8-31f0-4418-bf89-e885979e72f9">
      <UserInfo>
        <DisplayName>Tracy Lecuyer</DisplayName>
        <AccountId>73</AccountId>
        <AccountType/>
      </UserInfo>
      <UserInfo>
        <DisplayName>Phoebe McKinney</DisplayName>
        <AccountId>305</AccountId>
        <AccountType/>
      </UserInfo>
      <UserInfo>
        <DisplayName>Brynn Foster</DisplayName>
        <AccountId>1372</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1CAF4DF22D80246802613CD22E812E4" ma:contentTypeVersion="8" ma:contentTypeDescription="Create a new document." ma:contentTypeScope="" ma:versionID="7d4f9930c03aabf0a53aab7cde3d0593">
  <xsd:schema xmlns:xsd="http://www.w3.org/2001/XMLSchema" xmlns:xs="http://www.w3.org/2001/XMLSchema" xmlns:p="http://schemas.microsoft.com/office/2006/metadata/properties" xmlns:ns2="b90fc357-6dde-4db9-ab02-ffb00de62bbc" xmlns:ns3="bd601eb8-31f0-4418-bf89-e885979e72f9" targetNamespace="http://schemas.microsoft.com/office/2006/metadata/properties" ma:root="true" ma:fieldsID="165abae5f3cf6b7ab283edb6c5e4f74d" ns2:_="" ns3:_="">
    <xsd:import namespace="b90fc357-6dde-4db9-ab02-ffb00de62bbc"/>
    <xsd:import namespace="bd601eb8-31f0-4418-bf89-e885979e72f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0fc357-6dde-4db9-ab02-ffb00de62bb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d601eb8-31f0-4418-bf89-e885979e72f9"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79DB3B0-31CE-40B6-9479-F8D9DA511291}">
  <ds:schemaRefs>
    <ds:schemaRef ds:uri="http://schemas.microsoft.com/sharepoint/v3/contenttype/forms"/>
  </ds:schemaRefs>
</ds:datastoreItem>
</file>

<file path=customXml/itemProps2.xml><?xml version="1.0" encoding="utf-8"?>
<ds:datastoreItem xmlns:ds="http://schemas.openxmlformats.org/officeDocument/2006/customXml" ds:itemID="{724DCDD1-4DF8-46C5-9D4B-75F082231EEA}">
  <ds:schemaRefs>
    <ds:schemaRef ds:uri="http://schemas.openxmlformats.org/package/2006/metadata/core-properties"/>
    <ds:schemaRef ds:uri="bd601eb8-31f0-4418-bf89-e885979e72f9"/>
    <ds:schemaRef ds:uri="b90fc357-6dde-4db9-ab02-ffb00de62bbc"/>
    <ds:schemaRef ds:uri="http://purl.org/dc/elements/1.1/"/>
    <ds:schemaRef ds:uri="http://schemas.microsoft.com/office/2006/documentManagement/types"/>
    <ds:schemaRef ds:uri="http://purl.org/dc/terms/"/>
    <ds:schemaRef ds:uri="http://purl.org/dc/dcmitype/"/>
    <ds:schemaRef ds:uri="http://schemas.microsoft.com/office/infopath/2007/PartnerControls"/>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39E1AFD4-5562-4FDC-9243-654FD211DD9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90fc357-6dde-4db9-ab02-ffb00de62bbc"/>
    <ds:schemaRef ds:uri="bd601eb8-31f0-4418-bf89-e885979e72f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11091</TotalTime>
  <Words>1269</Words>
  <Application>Microsoft Macintosh PowerPoint</Application>
  <PresentationFormat>Widescreen</PresentationFormat>
  <Paragraphs>108</Paragraphs>
  <Slides>8</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Tiempos Fine Light</vt:lpstr>
      <vt:lpstr>Times New Roman</vt:lpstr>
      <vt:lpstr>Primary Master</vt:lpstr>
      <vt:lpstr>Challenge cover</vt:lpstr>
      <vt:lpstr>Implementing this Learner Challenge</vt:lpstr>
      <vt:lpstr>Recommended comms plan page 1</vt:lpstr>
      <vt:lpstr>Recommended comms plan page 2</vt:lpstr>
      <vt:lpstr>Launch email template</vt:lpstr>
      <vt:lpstr>Tips and tricks</vt:lpstr>
      <vt:lpstr>Tips and tricks</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Quarterly Learning Challenge</dc:title>
  <dc:subject/>
  <dc:creator>Tammie McKenzie</dc:creator>
  <cp:keywords/>
  <dc:description/>
  <cp:lastModifiedBy>Tammie McKenzie</cp:lastModifiedBy>
  <cp:revision>211</cp:revision>
  <cp:lastPrinted>2022-02-23T18:44:56Z</cp:lastPrinted>
  <dcterms:created xsi:type="dcterms:W3CDTF">2022-02-11T15:57:24Z</dcterms:created>
  <dcterms:modified xsi:type="dcterms:W3CDTF">2024-01-19T00:57:15Z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udience">
    <vt:lpwstr/>
  </property>
  <property fmtid="{D5CDD505-2E9C-101B-9397-08002B2CF9AE}" pid="3" name="Collateral Type">
    <vt:lpwstr/>
  </property>
  <property fmtid="{D5CDD505-2E9C-101B-9397-08002B2CF9AE}" pid="4" name="ContentTypeId">
    <vt:lpwstr>0x01010021CAF4DF22D80246802613CD22E812E4</vt:lpwstr>
  </property>
  <property fmtid="{D5CDD505-2E9C-101B-9397-08002B2CF9AE}" pid="5" name="Delivery Modality">
    <vt:lpwstr/>
  </property>
  <property fmtid="{D5CDD505-2E9C-101B-9397-08002B2CF9AE}" pid="6" name="NXPowerLiteLastOptimized">
    <vt:lpwstr>839107</vt:lpwstr>
  </property>
  <property fmtid="{D5CDD505-2E9C-101B-9397-08002B2CF9AE}" pid="7" name="NXPowerLiteSettings">
    <vt:lpwstr>F70005D002A000</vt:lpwstr>
  </property>
  <property fmtid="{D5CDD505-2E9C-101B-9397-08002B2CF9AE}" pid="8" name="NXPowerLiteVersion">
    <vt:lpwstr>D10.0.2</vt:lpwstr>
  </property>
  <property fmtid="{D5CDD505-2E9C-101B-9397-08002B2CF9AE}" pid="9" name="Solution">
    <vt:lpwstr/>
  </property>
  <property fmtid="{D5CDD505-2E9C-101B-9397-08002B2CF9AE}" pid="10" name="Solution Category">
    <vt:lpwstr/>
  </property>
</Properties>
</file>