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7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3" autoAdjust="0"/>
    <p:restoredTop sz="94660"/>
  </p:normalViewPr>
  <p:slideViewPr>
    <p:cSldViewPr snapToGrid="0">
      <p:cViewPr varScale="1">
        <p:scale>
          <a:sx n="67" d="100"/>
          <a:sy n="67" d="100"/>
        </p:scale>
        <p:origin x="63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D2EE1-35D5-4232-A546-03300C2423C6}"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847F79-B232-435C-A19D-AD134A633F1B}" type="slidenum">
              <a:rPr lang="en-US" smtClean="0"/>
              <a:t>‹#›</a:t>
            </a:fld>
            <a:endParaRPr lang="en-US"/>
          </a:p>
        </p:txBody>
      </p:sp>
    </p:spTree>
    <p:extLst>
      <p:ext uri="{BB962C8B-B14F-4D97-AF65-F5344CB8AC3E}">
        <p14:creationId xmlns:p14="http://schemas.microsoft.com/office/powerpoint/2010/main" val="1992942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Package Downloads</a:t>
            </a:r>
          </a:p>
          <a:p>
            <a:r>
              <a:rPr lang="en-US" dirty="0"/>
              <a:t>Client Opt-ins</a:t>
            </a:r>
          </a:p>
          <a:p>
            <a:r>
              <a:rPr lang="en-US" dirty="0"/>
              <a:t>Total Learners</a:t>
            </a:r>
          </a:p>
          <a:p>
            <a:r>
              <a:rPr lang="en-US" dirty="0" err="1"/>
              <a:t>Microcourse</a:t>
            </a:r>
            <a:r>
              <a:rPr lang="en-US" dirty="0"/>
              <a:t> Subscriptions</a:t>
            </a:r>
          </a:p>
          <a:p>
            <a:r>
              <a:rPr lang="en-US" dirty="0" err="1"/>
              <a:t>Microcourse</a:t>
            </a:r>
            <a:r>
              <a:rPr lang="en-US" dirty="0"/>
              <a:t> Completions</a:t>
            </a:r>
          </a:p>
          <a:p>
            <a:r>
              <a:rPr lang="en-US" dirty="0"/>
              <a:t>Email stats</a:t>
            </a:r>
          </a:p>
          <a:p>
            <a:r>
              <a:rPr lang="en-US" dirty="0"/>
              <a:t>https://franklincovey.zendesk.com/hc/en-us/articles/22142635890331-March-Learning-Challenge-Navigating-Difficult-Conversations-Turn-Tension-Into-Progress-TM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0AE9B-3CC7-EA40-B687-F533EC1069F5}"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3447639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FA43885-B0BD-5443-8C2F-0F3836BCD086}"/>
              </a:ext>
            </a:extLst>
          </p:cNvPr>
          <p:cNvPicPr>
            <a:picLocks noChangeAspect="1"/>
          </p:cNvPicPr>
          <p:nvPr userDrawn="1"/>
        </p:nvPicPr>
        <p:blipFill rotWithShape="1">
          <a:blip r:embed="rId2"/>
          <a:srcRect t="45" b="9"/>
          <a:stretch/>
        </p:blipFill>
        <p:spPr>
          <a:xfrm>
            <a:off x="6389649" y="76199"/>
            <a:ext cx="5494255" cy="6781801"/>
          </a:xfrm>
          <a:prstGeom prst="rect">
            <a:avLst/>
          </a:prstGeom>
        </p:spPr>
      </p:pic>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1295400" y="1056126"/>
            <a:ext cx="5105400" cy="4953001"/>
          </a:xfrm>
        </p:spPr>
        <p:txBody>
          <a:bodyPr anchor="ctr" anchorCtr="0">
            <a:noAutofit/>
          </a:bodyPr>
          <a:lstStyle>
            <a:lvl1pPr>
              <a:defRPr sz="54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pic>
        <p:nvPicPr>
          <p:cNvPr id="10" name="Google Shape;105;p29">
            <a:extLst>
              <a:ext uri="{FF2B5EF4-FFF2-40B4-BE49-F238E27FC236}">
                <a16:creationId xmlns:a16="http://schemas.microsoft.com/office/drawing/2014/main" id="{80F65949-A966-3C45-B14B-D3B3485F499F}"/>
              </a:ext>
            </a:extLst>
          </p:cNvPr>
          <p:cNvPicPr preferRelativeResize="0"/>
          <p:nvPr userDrawn="1"/>
        </p:nvPicPr>
        <p:blipFill rotWithShape="1">
          <a:blip r:embed="rId3">
            <a:alphaModFix/>
          </a:blip>
          <a:srcRect/>
          <a:stretch/>
        </p:blipFill>
        <p:spPr>
          <a:xfrm>
            <a:off x="609600" y="495294"/>
            <a:ext cx="3155257" cy="560832"/>
          </a:xfrm>
          <a:prstGeom prst="rect">
            <a:avLst/>
          </a:prstGeom>
          <a:noFill/>
          <a:ln>
            <a:noFill/>
          </a:ln>
        </p:spPr>
      </p:pic>
      <p:sp>
        <p:nvSpPr>
          <p:cNvPr id="6" name="Footer Placeholder 1">
            <a:extLst>
              <a:ext uri="{FF2B5EF4-FFF2-40B4-BE49-F238E27FC236}">
                <a16:creationId xmlns:a16="http://schemas.microsoft.com/office/drawing/2014/main" id="{A795D9A1-EBA6-9146-A2ED-D807154A4760}"/>
              </a:ext>
            </a:extLst>
          </p:cNvPr>
          <p:cNvSpPr txBox="1">
            <a:spLocks/>
          </p:cNvSpPr>
          <p:nvPr userDrawn="1"/>
        </p:nvSpPr>
        <p:spPr>
          <a:xfrm>
            <a:off x="1295400" y="6356499"/>
            <a:ext cx="4038600" cy="213460"/>
          </a:xfrm>
          <a:prstGeom prst="rect">
            <a:avLst/>
          </a:prstGeom>
        </p:spPr>
        <p:txBody>
          <a:bodyPr vert="horz" lIns="0" tIns="0" rIns="0" bIns="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000000"/>
              </a:buClr>
              <a:buSzPts val="700"/>
            </a:pPr>
            <a:r>
              <a:rPr lang="en-US" sz="700" b="0" i="0">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7114118"/>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Quote/Section Divider 1">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681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11372" y="495300"/>
            <a:ext cx="10591800" cy="5385937"/>
          </a:xfrm>
        </p:spPr>
        <p:txBody>
          <a:bodyPr anchor="ctr"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9" name="Footer Placeholder 1">
            <a:extLst>
              <a:ext uri="{FF2B5EF4-FFF2-40B4-BE49-F238E27FC236}">
                <a16:creationId xmlns:a16="http://schemas.microsoft.com/office/drawing/2014/main" id="{E20D5F1B-F314-DA45-8F20-8004AE038687}"/>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5" name="Picture 14" descr="A picture containing text, clipart&#10;&#10;Description automatically generated">
            <a:extLst>
              <a:ext uri="{FF2B5EF4-FFF2-40B4-BE49-F238E27FC236}">
                <a16:creationId xmlns:a16="http://schemas.microsoft.com/office/drawing/2014/main" id="{9E42565D-DD51-C548-9801-492B820A0674}"/>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1125454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Quote/Section Divider with Bullet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pic>
        <p:nvPicPr>
          <p:cNvPr id="5" name="Picture 4" descr="A picture containing text, clipart&#10;&#10;Description automatically generated">
            <a:extLst>
              <a:ext uri="{FF2B5EF4-FFF2-40B4-BE49-F238E27FC236}">
                <a16:creationId xmlns:a16="http://schemas.microsoft.com/office/drawing/2014/main" id="{56120F70-EF6D-E24D-A38B-6083CD38FF4E}"/>
              </a:ext>
            </a:extLst>
          </p:cNvPr>
          <p:cNvPicPr>
            <a:picLocks noChangeAspect="1"/>
          </p:cNvPicPr>
          <p:nvPr userDrawn="1"/>
        </p:nvPicPr>
        <p:blipFill>
          <a:blip r:embed="rId2"/>
          <a:stretch>
            <a:fillRect/>
          </a:stretch>
        </p:blipFill>
        <p:spPr>
          <a:xfrm>
            <a:off x="609600" y="6406414"/>
            <a:ext cx="990600" cy="146756"/>
          </a:xfrm>
          <a:prstGeom prst="rect">
            <a:avLst/>
          </a:prstGeom>
        </p:spPr>
      </p:pic>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09600" y="1219200"/>
            <a:ext cx="10972800" cy="1633093"/>
          </a:xfrm>
        </p:spPr>
        <p:txBody>
          <a:bodyPr anchor="t"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3" name="Content Placeholder 2">
            <a:extLst>
              <a:ext uri="{FF2B5EF4-FFF2-40B4-BE49-F238E27FC236}">
                <a16:creationId xmlns:a16="http://schemas.microsoft.com/office/drawing/2014/main" id="{58037EC4-0178-5943-9E53-837B7AA78649}"/>
              </a:ext>
            </a:extLst>
          </p:cNvPr>
          <p:cNvSpPr>
            <a:spLocks noGrp="1"/>
          </p:cNvSpPr>
          <p:nvPr>
            <p:ph sz="quarter" idx="13"/>
          </p:nvPr>
        </p:nvSpPr>
        <p:spPr>
          <a:xfrm>
            <a:off x="609600" y="2944368"/>
            <a:ext cx="10972800" cy="2438400"/>
          </a:xfrm>
        </p:spPr>
        <p:txBody>
          <a:bodyPr/>
          <a:lstStyle>
            <a:lvl1pPr marL="342900" indent="-342900">
              <a:buClr>
                <a:schemeClr val="bg1"/>
              </a:buClr>
              <a:buFont typeface="Arial" panose="020B0604020202020204" pitchFamily="34" charset="0"/>
              <a:buChar char="•"/>
              <a:defRPr>
                <a:solidFill>
                  <a:schemeClr val="bg1"/>
                </a:solidFill>
              </a:defRPr>
            </a:lvl1pPr>
            <a:lvl2pPr marL="800100" indent="-342900">
              <a:buClr>
                <a:schemeClr val="bg1"/>
              </a:buClr>
              <a:buFont typeface="Arial" panose="020B0604020202020204" pitchFamily="34" charset="0"/>
              <a:buChar char="•"/>
              <a:defRPr>
                <a:solidFill>
                  <a:schemeClr val="bg1"/>
                </a:solidFill>
              </a:defRPr>
            </a:lvl2pPr>
            <a:lvl3pPr marL="1200150" indent="-285750">
              <a:buClr>
                <a:schemeClr val="bg1"/>
              </a:buClr>
              <a:buFont typeface="Arial" panose="020B0604020202020204" pitchFamily="34" charset="0"/>
              <a:buChar char="•"/>
              <a:defRPr>
                <a:solidFill>
                  <a:schemeClr val="bg1"/>
                </a:solidFill>
              </a:defRPr>
            </a:lvl3pPr>
            <a:lvl4pPr marL="1657350" indent="-285750">
              <a:buClr>
                <a:schemeClr val="bg1"/>
              </a:buClr>
              <a:buFont typeface="Arial" panose="020B0604020202020204" pitchFamily="34" charset="0"/>
              <a:buChar char="•"/>
              <a:defRPr>
                <a:solidFill>
                  <a:schemeClr val="bg1"/>
                </a:solidFill>
              </a:defRPr>
            </a:lvl4pPr>
            <a:lvl5pPr marL="2114550" indent="-285750">
              <a:buClr>
                <a:schemeClr val="bg1"/>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1">
            <a:extLst>
              <a:ext uri="{FF2B5EF4-FFF2-40B4-BE49-F238E27FC236}">
                <a16:creationId xmlns:a16="http://schemas.microsoft.com/office/drawing/2014/main" id="{A11B2CB7-2789-DA48-BE98-952C615B99A9}"/>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3761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Section Divider 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9" name="Title 12">
            <a:extLst>
              <a:ext uri="{FF2B5EF4-FFF2-40B4-BE49-F238E27FC236}">
                <a16:creationId xmlns:a16="http://schemas.microsoft.com/office/drawing/2014/main" id="{0B87AFC9-C408-9B45-AC50-615683DF84FB}"/>
              </a:ext>
            </a:extLst>
          </p:cNvPr>
          <p:cNvSpPr>
            <a:spLocks noGrp="1"/>
          </p:cNvSpPr>
          <p:nvPr>
            <p:ph type="title" hasCustomPrompt="1"/>
          </p:nvPr>
        </p:nvSpPr>
        <p:spPr>
          <a:xfrm>
            <a:off x="609600" y="495300"/>
            <a:ext cx="10972800" cy="5372100"/>
          </a:xfrm>
        </p:spPr>
        <p:txBody>
          <a:bodyPr anchor="ctr"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13" name="Footer Placeholder 1">
            <a:extLst>
              <a:ext uri="{FF2B5EF4-FFF2-40B4-BE49-F238E27FC236}">
                <a16:creationId xmlns:a16="http://schemas.microsoft.com/office/drawing/2014/main" id="{E7C05813-F366-4248-8C66-49636CBEC455}"/>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4" name="Picture 13" descr="A picture containing text, clipart&#10;&#10;Description automatically generated">
            <a:extLst>
              <a:ext uri="{FF2B5EF4-FFF2-40B4-BE49-F238E27FC236}">
                <a16:creationId xmlns:a16="http://schemas.microsoft.com/office/drawing/2014/main" id="{9B8AF455-9740-7444-8658-EAA0DFF5BC39}"/>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1648005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Quote/Section Divider with Bullet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09600" y="1219200"/>
            <a:ext cx="10972800" cy="1633093"/>
          </a:xfrm>
        </p:spPr>
        <p:txBody>
          <a:bodyPr anchor="t"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3" name="Content Placeholder 2">
            <a:extLst>
              <a:ext uri="{FF2B5EF4-FFF2-40B4-BE49-F238E27FC236}">
                <a16:creationId xmlns:a16="http://schemas.microsoft.com/office/drawing/2014/main" id="{58037EC4-0178-5943-9E53-837B7AA78649}"/>
              </a:ext>
            </a:extLst>
          </p:cNvPr>
          <p:cNvSpPr>
            <a:spLocks noGrp="1"/>
          </p:cNvSpPr>
          <p:nvPr>
            <p:ph sz="quarter" idx="13"/>
          </p:nvPr>
        </p:nvSpPr>
        <p:spPr>
          <a:xfrm>
            <a:off x="609600" y="2944368"/>
            <a:ext cx="10972800" cy="2438400"/>
          </a:xfrm>
        </p:spPr>
        <p:txBody>
          <a:bodyPr/>
          <a:lstStyle>
            <a:lvl1pPr marL="342900" indent="-342900">
              <a:buClr>
                <a:schemeClr val="bg1"/>
              </a:buClr>
              <a:buFont typeface="Arial" panose="020B0604020202020204" pitchFamily="34" charset="0"/>
              <a:buChar char="•"/>
              <a:defRPr>
                <a:solidFill>
                  <a:schemeClr val="bg1"/>
                </a:solidFill>
              </a:defRPr>
            </a:lvl1pPr>
            <a:lvl2pPr marL="800100" indent="-342900">
              <a:buClr>
                <a:schemeClr val="bg1"/>
              </a:buClr>
              <a:buFont typeface="Arial" panose="020B0604020202020204" pitchFamily="34" charset="0"/>
              <a:buChar char="•"/>
              <a:defRPr>
                <a:solidFill>
                  <a:schemeClr val="bg1"/>
                </a:solidFill>
              </a:defRPr>
            </a:lvl2pPr>
            <a:lvl3pPr marL="1200150" indent="-285750">
              <a:buClr>
                <a:schemeClr val="bg1"/>
              </a:buClr>
              <a:buFont typeface="Arial" panose="020B0604020202020204" pitchFamily="34" charset="0"/>
              <a:buChar char="•"/>
              <a:defRPr>
                <a:solidFill>
                  <a:schemeClr val="bg1"/>
                </a:solidFill>
              </a:defRPr>
            </a:lvl3pPr>
            <a:lvl4pPr marL="1657350" indent="-285750">
              <a:buClr>
                <a:schemeClr val="bg1"/>
              </a:buClr>
              <a:buFont typeface="Arial" panose="020B0604020202020204" pitchFamily="34" charset="0"/>
              <a:buChar char="•"/>
              <a:defRPr>
                <a:solidFill>
                  <a:schemeClr val="bg1"/>
                </a:solidFill>
              </a:defRPr>
            </a:lvl4pPr>
            <a:lvl5pPr marL="2114550" indent="-285750">
              <a:buClr>
                <a:schemeClr val="bg1"/>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1">
            <a:extLst>
              <a:ext uri="{FF2B5EF4-FFF2-40B4-BE49-F238E27FC236}">
                <a16:creationId xmlns:a16="http://schemas.microsoft.com/office/drawing/2014/main" id="{5AC9070E-CB3E-9A45-920B-2B2EBAE67192}"/>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1" name="Picture 10" descr="A picture containing text, clipart&#10;&#10;Description automatically generated">
            <a:extLst>
              <a:ext uri="{FF2B5EF4-FFF2-40B4-BE49-F238E27FC236}">
                <a16:creationId xmlns:a16="http://schemas.microsoft.com/office/drawing/2014/main" id="{38BDACA3-7D2D-F748-9D68-139311065E66}"/>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843378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Section Divider 3">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9" name="Title 12">
            <a:extLst>
              <a:ext uri="{FF2B5EF4-FFF2-40B4-BE49-F238E27FC236}">
                <a16:creationId xmlns:a16="http://schemas.microsoft.com/office/drawing/2014/main" id="{B16C1E2D-AC32-A943-886D-945EFFA24AE2}"/>
              </a:ext>
            </a:extLst>
          </p:cNvPr>
          <p:cNvSpPr>
            <a:spLocks noGrp="1"/>
          </p:cNvSpPr>
          <p:nvPr>
            <p:ph type="title" hasCustomPrompt="1"/>
          </p:nvPr>
        </p:nvSpPr>
        <p:spPr>
          <a:xfrm>
            <a:off x="609600" y="495300"/>
            <a:ext cx="10972800" cy="5372100"/>
          </a:xfrm>
        </p:spPr>
        <p:txBody>
          <a:bodyPr anchor="ctr"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13" name="Footer Placeholder 1">
            <a:extLst>
              <a:ext uri="{FF2B5EF4-FFF2-40B4-BE49-F238E27FC236}">
                <a16:creationId xmlns:a16="http://schemas.microsoft.com/office/drawing/2014/main" id="{FBC18740-9C28-5C49-BD9A-FB3706415F9A}"/>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4" name="Picture 13" descr="A picture containing text, clipart&#10;&#10;Description automatically generated">
            <a:extLst>
              <a:ext uri="{FF2B5EF4-FFF2-40B4-BE49-F238E27FC236}">
                <a16:creationId xmlns:a16="http://schemas.microsoft.com/office/drawing/2014/main" id="{7F025964-8C5D-304B-9364-500ADAAEE159}"/>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6044046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Quote/Section Divider with Bullet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09600" y="1219200"/>
            <a:ext cx="10972800" cy="1633093"/>
          </a:xfrm>
        </p:spPr>
        <p:txBody>
          <a:bodyPr anchor="t"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3" name="Content Placeholder 2">
            <a:extLst>
              <a:ext uri="{FF2B5EF4-FFF2-40B4-BE49-F238E27FC236}">
                <a16:creationId xmlns:a16="http://schemas.microsoft.com/office/drawing/2014/main" id="{58037EC4-0178-5943-9E53-837B7AA78649}"/>
              </a:ext>
            </a:extLst>
          </p:cNvPr>
          <p:cNvSpPr>
            <a:spLocks noGrp="1"/>
          </p:cNvSpPr>
          <p:nvPr>
            <p:ph sz="quarter" idx="13"/>
          </p:nvPr>
        </p:nvSpPr>
        <p:spPr>
          <a:xfrm>
            <a:off x="609600" y="2944368"/>
            <a:ext cx="10972800" cy="2438400"/>
          </a:xfrm>
        </p:spPr>
        <p:txBody>
          <a:bodyPr/>
          <a:lstStyle>
            <a:lvl1pPr marL="342900" indent="-342900">
              <a:buClr>
                <a:schemeClr val="bg1"/>
              </a:buClr>
              <a:buFont typeface="Arial" panose="020B0604020202020204" pitchFamily="34" charset="0"/>
              <a:buChar char="•"/>
              <a:defRPr>
                <a:solidFill>
                  <a:schemeClr val="bg1"/>
                </a:solidFill>
              </a:defRPr>
            </a:lvl1pPr>
            <a:lvl2pPr marL="800100" indent="-342900">
              <a:buClr>
                <a:schemeClr val="bg1"/>
              </a:buClr>
              <a:buFont typeface="Arial" panose="020B0604020202020204" pitchFamily="34" charset="0"/>
              <a:buChar char="•"/>
              <a:defRPr>
                <a:solidFill>
                  <a:schemeClr val="bg1"/>
                </a:solidFill>
              </a:defRPr>
            </a:lvl2pPr>
            <a:lvl3pPr marL="1200150" indent="-285750">
              <a:buClr>
                <a:schemeClr val="bg1"/>
              </a:buClr>
              <a:buFont typeface="Arial" panose="020B0604020202020204" pitchFamily="34" charset="0"/>
              <a:buChar char="•"/>
              <a:defRPr>
                <a:solidFill>
                  <a:schemeClr val="bg1"/>
                </a:solidFill>
              </a:defRPr>
            </a:lvl3pPr>
            <a:lvl4pPr marL="1657350" indent="-285750">
              <a:buClr>
                <a:schemeClr val="bg1"/>
              </a:buClr>
              <a:buFont typeface="Arial" panose="020B0604020202020204" pitchFamily="34" charset="0"/>
              <a:buChar char="•"/>
              <a:defRPr>
                <a:solidFill>
                  <a:schemeClr val="bg1"/>
                </a:solidFill>
              </a:defRPr>
            </a:lvl4pPr>
            <a:lvl5pPr marL="2114550" indent="-285750">
              <a:buClr>
                <a:schemeClr val="bg1"/>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1">
            <a:extLst>
              <a:ext uri="{FF2B5EF4-FFF2-40B4-BE49-F238E27FC236}">
                <a16:creationId xmlns:a16="http://schemas.microsoft.com/office/drawing/2014/main" id="{A3B3BECC-E596-8D44-89A3-82EE9BB28F5B}"/>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1" name="Picture 10" descr="A picture containing text, clipart&#10;&#10;Description automatically generated">
            <a:extLst>
              <a:ext uri="{FF2B5EF4-FFF2-40B4-BE49-F238E27FC236}">
                <a16:creationId xmlns:a16="http://schemas.microsoft.com/office/drawing/2014/main" id="{0EBB31CC-5192-A646-9C19-3E4B87EF0E17}"/>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1922607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Section Divider 4">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9" name="Title 12">
            <a:extLst>
              <a:ext uri="{FF2B5EF4-FFF2-40B4-BE49-F238E27FC236}">
                <a16:creationId xmlns:a16="http://schemas.microsoft.com/office/drawing/2014/main" id="{75287CAE-FD44-A84A-B47B-66AD2E064914}"/>
              </a:ext>
            </a:extLst>
          </p:cNvPr>
          <p:cNvSpPr>
            <a:spLocks noGrp="1"/>
          </p:cNvSpPr>
          <p:nvPr>
            <p:ph type="title" hasCustomPrompt="1"/>
          </p:nvPr>
        </p:nvSpPr>
        <p:spPr>
          <a:xfrm>
            <a:off x="609600" y="533400"/>
            <a:ext cx="10972800" cy="5334000"/>
          </a:xfrm>
        </p:spPr>
        <p:txBody>
          <a:bodyPr anchor="ctr"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13" name="Footer Placeholder 1">
            <a:extLst>
              <a:ext uri="{FF2B5EF4-FFF2-40B4-BE49-F238E27FC236}">
                <a16:creationId xmlns:a16="http://schemas.microsoft.com/office/drawing/2014/main" id="{1BE537FA-6C78-D64A-B956-89BCA14861E0}"/>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4" name="Picture 13" descr="A picture containing text, clipart&#10;&#10;Description automatically generated">
            <a:extLst>
              <a:ext uri="{FF2B5EF4-FFF2-40B4-BE49-F238E27FC236}">
                <a16:creationId xmlns:a16="http://schemas.microsoft.com/office/drawing/2014/main" id="{9C77E3C7-D569-7A4E-9186-64143D36FA63}"/>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23156517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Quote/Section Divider with Bullet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09600" y="1219200"/>
            <a:ext cx="10972800" cy="1633093"/>
          </a:xfrm>
        </p:spPr>
        <p:txBody>
          <a:bodyPr anchor="t"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3" name="Content Placeholder 2">
            <a:extLst>
              <a:ext uri="{FF2B5EF4-FFF2-40B4-BE49-F238E27FC236}">
                <a16:creationId xmlns:a16="http://schemas.microsoft.com/office/drawing/2014/main" id="{58037EC4-0178-5943-9E53-837B7AA78649}"/>
              </a:ext>
            </a:extLst>
          </p:cNvPr>
          <p:cNvSpPr>
            <a:spLocks noGrp="1"/>
          </p:cNvSpPr>
          <p:nvPr>
            <p:ph sz="quarter" idx="13"/>
          </p:nvPr>
        </p:nvSpPr>
        <p:spPr>
          <a:xfrm>
            <a:off x="609600" y="2944368"/>
            <a:ext cx="10972800" cy="2438400"/>
          </a:xfrm>
        </p:spPr>
        <p:txBody>
          <a:bodyPr/>
          <a:lstStyle>
            <a:lvl1pPr marL="342900" indent="-342900">
              <a:buClr>
                <a:schemeClr val="bg1"/>
              </a:buClr>
              <a:buFont typeface="Arial" panose="020B0604020202020204" pitchFamily="34" charset="0"/>
              <a:buChar char="•"/>
              <a:defRPr>
                <a:solidFill>
                  <a:schemeClr val="bg1"/>
                </a:solidFill>
              </a:defRPr>
            </a:lvl1pPr>
            <a:lvl2pPr marL="800100" indent="-342900">
              <a:buClr>
                <a:schemeClr val="bg1"/>
              </a:buClr>
              <a:buFont typeface="Arial" panose="020B0604020202020204" pitchFamily="34" charset="0"/>
              <a:buChar char="•"/>
              <a:defRPr>
                <a:solidFill>
                  <a:schemeClr val="bg1"/>
                </a:solidFill>
              </a:defRPr>
            </a:lvl2pPr>
            <a:lvl3pPr marL="1200150" indent="-285750">
              <a:buClr>
                <a:schemeClr val="bg1"/>
              </a:buClr>
              <a:buFont typeface="Arial" panose="020B0604020202020204" pitchFamily="34" charset="0"/>
              <a:buChar char="•"/>
              <a:defRPr>
                <a:solidFill>
                  <a:schemeClr val="bg1"/>
                </a:solidFill>
              </a:defRPr>
            </a:lvl3pPr>
            <a:lvl4pPr marL="1657350" indent="-285750">
              <a:buClr>
                <a:schemeClr val="bg1"/>
              </a:buClr>
              <a:buFont typeface="Arial" panose="020B0604020202020204" pitchFamily="34" charset="0"/>
              <a:buChar char="•"/>
              <a:defRPr>
                <a:solidFill>
                  <a:schemeClr val="bg1"/>
                </a:solidFill>
              </a:defRPr>
            </a:lvl4pPr>
            <a:lvl5pPr marL="2114550" indent="-285750">
              <a:buClr>
                <a:schemeClr val="bg1"/>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1">
            <a:extLst>
              <a:ext uri="{FF2B5EF4-FFF2-40B4-BE49-F238E27FC236}">
                <a16:creationId xmlns:a16="http://schemas.microsoft.com/office/drawing/2014/main" id="{5535B54C-7D58-6843-BA77-0D348D9F772A}"/>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1" name="Picture 10" descr="A picture containing text, clipart&#10;&#10;Description automatically generated">
            <a:extLst>
              <a:ext uri="{FF2B5EF4-FFF2-40B4-BE49-F238E27FC236}">
                <a16:creationId xmlns:a16="http://schemas.microsoft.com/office/drawing/2014/main" id="{030F892B-7E74-8D48-A300-B1CC366E1BD9}"/>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38307870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Section Divider 5">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9" name="Title 12">
            <a:extLst>
              <a:ext uri="{FF2B5EF4-FFF2-40B4-BE49-F238E27FC236}">
                <a16:creationId xmlns:a16="http://schemas.microsoft.com/office/drawing/2014/main" id="{8C8B8B6C-7FA1-384C-B159-E22CA795E7DA}"/>
              </a:ext>
            </a:extLst>
          </p:cNvPr>
          <p:cNvSpPr>
            <a:spLocks noGrp="1"/>
          </p:cNvSpPr>
          <p:nvPr>
            <p:ph type="title" hasCustomPrompt="1"/>
          </p:nvPr>
        </p:nvSpPr>
        <p:spPr>
          <a:xfrm>
            <a:off x="609600" y="642056"/>
            <a:ext cx="10972800" cy="5225344"/>
          </a:xfrm>
        </p:spPr>
        <p:txBody>
          <a:bodyPr anchor="ctr"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13" name="Footer Placeholder 1">
            <a:extLst>
              <a:ext uri="{FF2B5EF4-FFF2-40B4-BE49-F238E27FC236}">
                <a16:creationId xmlns:a16="http://schemas.microsoft.com/office/drawing/2014/main" id="{14C707AE-7DF1-6947-A9DD-2AD9FFB8F180}"/>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4" name="Picture 13" descr="A picture containing text, clipart&#10;&#10;Description automatically generated">
            <a:extLst>
              <a:ext uri="{FF2B5EF4-FFF2-40B4-BE49-F238E27FC236}">
                <a16:creationId xmlns:a16="http://schemas.microsoft.com/office/drawing/2014/main" id="{C0F61E8B-4F80-124D-9EE9-F1FF14531FED}"/>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18683176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Quote/Section Divider with Bullet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09600" y="1219200"/>
            <a:ext cx="10972800" cy="1633093"/>
          </a:xfrm>
        </p:spPr>
        <p:txBody>
          <a:bodyPr anchor="t"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3" name="Content Placeholder 2">
            <a:extLst>
              <a:ext uri="{FF2B5EF4-FFF2-40B4-BE49-F238E27FC236}">
                <a16:creationId xmlns:a16="http://schemas.microsoft.com/office/drawing/2014/main" id="{58037EC4-0178-5943-9E53-837B7AA78649}"/>
              </a:ext>
            </a:extLst>
          </p:cNvPr>
          <p:cNvSpPr>
            <a:spLocks noGrp="1"/>
          </p:cNvSpPr>
          <p:nvPr>
            <p:ph sz="quarter" idx="13"/>
          </p:nvPr>
        </p:nvSpPr>
        <p:spPr>
          <a:xfrm>
            <a:off x="609600" y="2944368"/>
            <a:ext cx="10972800" cy="2438400"/>
          </a:xfrm>
        </p:spPr>
        <p:txBody>
          <a:bodyPr/>
          <a:lstStyle>
            <a:lvl1pPr marL="342900" indent="-342900">
              <a:buClr>
                <a:schemeClr val="bg1"/>
              </a:buClr>
              <a:buFont typeface="Arial" panose="020B0604020202020204" pitchFamily="34" charset="0"/>
              <a:buChar char="•"/>
              <a:defRPr>
                <a:solidFill>
                  <a:schemeClr val="bg1"/>
                </a:solidFill>
              </a:defRPr>
            </a:lvl1pPr>
            <a:lvl2pPr marL="800100" indent="-342900">
              <a:buClr>
                <a:schemeClr val="bg1"/>
              </a:buClr>
              <a:buFont typeface="Arial" panose="020B0604020202020204" pitchFamily="34" charset="0"/>
              <a:buChar char="•"/>
              <a:defRPr>
                <a:solidFill>
                  <a:schemeClr val="bg1"/>
                </a:solidFill>
              </a:defRPr>
            </a:lvl2pPr>
            <a:lvl3pPr marL="1200150" indent="-285750">
              <a:buClr>
                <a:schemeClr val="bg1"/>
              </a:buClr>
              <a:buFont typeface="Arial" panose="020B0604020202020204" pitchFamily="34" charset="0"/>
              <a:buChar char="•"/>
              <a:defRPr>
                <a:solidFill>
                  <a:schemeClr val="bg1"/>
                </a:solidFill>
              </a:defRPr>
            </a:lvl3pPr>
            <a:lvl4pPr marL="1657350" indent="-285750">
              <a:buClr>
                <a:schemeClr val="bg1"/>
              </a:buClr>
              <a:buFont typeface="Arial" panose="020B0604020202020204" pitchFamily="34" charset="0"/>
              <a:buChar char="•"/>
              <a:defRPr>
                <a:solidFill>
                  <a:schemeClr val="bg1"/>
                </a:solidFill>
              </a:defRPr>
            </a:lvl4pPr>
            <a:lvl5pPr marL="2114550" indent="-285750">
              <a:buClr>
                <a:schemeClr val="bg1"/>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1">
            <a:extLst>
              <a:ext uri="{FF2B5EF4-FFF2-40B4-BE49-F238E27FC236}">
                <a16:creationId xmlns:a16="http://schemas.microsoft.com/office/drawing/2014/main" id="{8584910C-9968-7C4B-BE27-B115EF389B0E}"/>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1" name="Picture 10" descr="A picture containing text, clipart&#10;&#10;Description automatically generated">
            <a:extLst>
              <a:ext uri="{FF2B5EF4-FFF2-40B4-BE49-F238E27FC236}">
                <a16:creationId xmlns:a16="http://schemas.microsoft.com/office/drawing/2014/main" id="{3CDCB1A2-70E2-AE4B-9015-425595D84111}"/>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271139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8B18B77-0E46-784F-B356-9230234DAF02}"/>
              </a:ext>
            </a:extLst>
          </p:cNvPr>
          <p:cNvPicPr>
            <a:picLocks noChangeAspect="1"/>
          </p:cNvPicPr>
          <p:nvPr userDrawn="1"/>
        </p:nvPicPr>
        <p:blipFill>
          <a:blip r:embed="rId2"/>
          <a:srcRect t="7" b="7"/>
          <a:stretch/>
        </p:blipFill>
        <p:spPr>
          <a:xfrm>
            <a:off x="6264069" y="152401"/>
            <a:ext cx="5346209" cy="6705600"/>
          </a:xfrm>
          <a:prstGeom prst="rect">
            <a:avLst/>
          </a:prstGeom>
        </p:spPr>
      </p:pic>
      <p:pic>
        <p:nvPicPr>
          <p:cNvPr id="10" name="Google Shape;105;p29">
            <a:extLst>
              <a:ext uri="{FF2B5EF4-FFF2-40B4-BE49-F238E27FC236}">
                <a16:creationId xmlns:a16="http://schemas.microsoft.com/office/drawing/2014/main" id="{80F65949-A966-3C45-B14B-D3B3485F499F}"/>
              </a:ext>
            </a:extLst>
          </p:cNvPr>
          <p:cNvPicPr preferRelativeResize="0"/>
          <p:nvPr userDrawn="1"/>
        </p:nvPicPr>
        <p:blipFill rotWithShape="1">
          <a:blip r:embed="rId3">
            <a:alphaModFix/>
          </a:blip>
          <a:srcRect/>
          <a:stretch/>
        </p:blipFill>
        <p:spPr>
          <a:xfrm>
            <a:off x="609600" y="495294"/>
            <a:ext cx="3155257" cy="560832"/>
          </a:xfrm>
          <a:prstGeom prst="rect">
            <a:avLst/>
          </a:prstGeom>
          <a:noFill/>
          <a:ln>
            <a:noFill/>
          </a:ln>
        </p:spPr>
      </p:pic>
      <p:sp>
        <p:nvSpPr>
          <p:cNvPr id="8" name="Title 3">
            <a:extLst>
              <a:ext uri="{FF2B5EF4-FFF2-40B4-BE49-F238E27FC236}">
                <a16:creationId xmlns:a16="http://schemas.microsoft.com/office/drawing/2014/main" id="{D3EA3161-7398-A844-AA54-F82A78A3A76C}"/>
              </a:ext>
            </a:extLst>
          </p:cNvPr>
          <p:cNvSpPr>
            <a:spLocks noGrp="1"/>
          </p:cNvSpPr>
          <p:nvPr>
            <p:ph type="title" hasCustomPrompt="1"/>
          </p:nvPr>
        </p:nvSpPr>
        <p:spPr>
          <a:xfrm>
            <a:off x="1295400" y="1056126"/>
            <a:ext cx="5105400" cy="4953001"/>
          </a:xfrm>
        </p:spPr>
        <p:txBody>
          <a:bodyPr anchor="ctr" anchorCtr="0">
            <a:noAutofit/>
          </a:bodyPr>
          <a:lstStyle>
            <a:lvl1pPr>
              <a:defRPr sz="54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6" name="Footer Placeholder 1">
            <a:extLst>
              <a:ext uri="{FF2B5EF4-FFF2-40B4-BE49-F238E27FC236}">
                <a16:creationId xmlns:a16="http://schemas.microsoft.com/office/drawing/2014/main" id="{EC14DA09-E924-6D4E-8F19-28451BD41494}"/>
              </a:ext>
            </a:extLst>
          </p:cNvPr>
          <p:cNvSpPr txBox="1">
            <a:spLocks/>
          </p:cNvSpPr>
          <p:nvPr userDrawn="1"/>
        </p:nvSpPr>
        <p:spPr>
          <a:xfrm>
            <a:off x="1295400" y="6356499"/>
            <a:ext cx="4038600" cy="213460"/>
          </a:xfrm>
          <a:prstGeom prst="rect">
            <a:avLst/>
          </a:prstGeom>
        </p:spPr>
        <p:txBody>
          <a:bodyPr vert="horz" lIns="0" tIns="0" rIns="0" bIns="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000000"/>
              </a:buClr>
              <a:buSzPts val="700"/>
            </a:pPr>
            <a:r>
              <a:rPr lang="en-US" sz="700" b="0" i="0">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4079725"/>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Section Divider 6">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9" name="Title 12">
            <a:extLst>
              <a:ext uri="{FF2B5EF4-FFF2-40B4-BE49-F238E27FC236}">
                <a16:creationId xmlns:a16="http://schemas.microsoft.com/office/drawing/2014/main" id="{549A5471-EC92-F54F-AA59-C139E0A75B21}"/>
              </a:ext>
            </a:extLst>
          </p:cNvPr>
          <p:cNvSpPr>
            <a:spLocks noGrp="1"/>
          </p:cNvSpPr>
          <p:nvPr>
            <p:ph type="title" hasCustomPrompt="1"/>
          </p:nvPr>
        </p:nvSpPr>
        <p:spPr>
          <a:xfrm>
            <a:off x="609600" y="495300"/>
            <a:ext cx="10972800" cy="5372100"/>
          </a:xfrm>
        </p:spPr>
        <p:txBody>
          <a:bodyPr anchor="ctr" anchorCtr="0">
            <a:noAutofit/>
          </a:bodyPr>
          <a:lstStyle>
            <a:lvl1pPr>
              <a:lnSpc>
                <a:spcPct val="100000"/>
              </a:lnSpc>
              <a:defRPr sz="48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13" name="Footer Placeholder 1">
            <a:extLst>
              <a:ext uri="{FF2B5EF4-FFF2-40B4-BE49-F238E27FC236}">
                <a16:creationId xmlns:a16="http://schemas.microsoft.com/office/drawing/2014/main" id="{11BE93F4-A7B1-DE45-B342-5E27E0A0EEEC}"/>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4" name="Picture 13" descr="A picture containing text, clipart&#10;&#10;Description automatically generated">
            <a:extLst>
              <a:ext uri="{FF2B5EF4-FFF2-40B4-BE49-F238E27FC236}">
                <a16:creationId xmlns:a16="http://schemas.microsoft.com/office/drawing/2014/main" id="{567F5CF3-C0EB-304A-BCA5-3051EB9BF3C4}"/>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126319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6_Quote/Section Divider with Bullet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09600" y="1219200"/>
            <a:ext cx="10972800" cy="1633093"/>
          </a:xfrm>
        </p:spPr>
        <p:txBody>
          <a:bodyPr anchor="t" anchorCtr="0">
            <a:noAutofit/>
          </a:bodyPr>
          <a:lstStyle>
            <a:lvl1pPr>
              <a:lnSpc>
                <a:spcPct val="8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3" name="Content Placeholder 2">
            <a:extLst>
              <a:ext uri="{FF2B5EF4-FFF2-40B4-BE49-F238E27FC236}">
                <a16:creationId xmlns:a16="http://schemas.microsoft.com/office/drawing/2014/main" id="{58037EC4-0178-5943-9E53-837B7AA78649}"/>
              </a:ext>
            </a:extLst>
          </p:cNvPr>
          <p:cNvSpPr>
            <a:spLocks noGrp="1"/>
          </p:cNvSpPr>
          <p:nvPr>
            <p:ph sz="quarter" idx="13"/>
          </p:nvPr>
        </p:nvSpPr>
        <p:spPr>
          <a:xfrm>
            <a:off x="609600" y="2944368"/>
            <a:ext cx="10972800" cy="2438400"/>
          </a:xfrm>
        </p:spPr>
        <p:txBody>
          <a:bodyPr/>
          <a:lstStyle>
            <a:lvl1pPr marL="342900" indent="-342900">
              <a:buClr>
                <a:schemeClr val="bg1"/>
              </a:buClr>
              <a:buFont typeface="Arial" panose="020B0604020202020204" pitchFamily="34" charset="0"/>
              <a:buChar char="•"/>
              <a:defRPr>
                <a:solidFill>
                  <a:schemeClr val="bg1"/>
                </a:solidFill>
              </a:defRPr>
            </a:lvl1pPr>
            <a:lvl2pPr marL="800100" indent="-342900">
              <a:buClr>
                <a:schemeClr val="bg1"/>
              </a:buClr>
              <a:buFont typeface="Arial" panose="020B0604020202020204" pitchFamily="34" charset="0"/>
              <a:buChar char="•"/>
              <a:defRPr>
                <a:solidFill>
                  <a:schemeClr val="bg1"/>
                </a:solidFill>
              </a:defRPr>
            </a:lvl2pPr>
            <a:lvl3pPr marL="1200150" indent="-285750">
              <a:buClr>
                <a:schemeClr val="bg1"/>
              </a:buClr>
              <a:buFont typeface="Arial" panose="020B0604020202020204" pitchFamily="34" charset="0"/>
              <a:buChar char="•"/>
              <a:defRPr>
                <a:solidFill>
                  <a:schemeClr val="bg1"/>
                </a:solidFill>
              </a:defRPr>
            </a:lvl3pPr>
            <a:lvl4pPr marL="1657350" indent="-285750">
              <a:buClr>
                <a:schemeClr val="bg1"/>
              </a:buClr>
              <a:buFont typeface="Arial" panose="020B0604020202020204" pitchFamily="34" charset="0"/>
              <a:buChar char="•"/>
              <a:defRPr>
                <a:solidFill>
                  <a:schemeClr val="bg1"/>
                </a:solidFill>
              </a:defRPr>
            </a:lvl4pPr>
            <a:lvl5pPr marL="2114550" indent="-285750">
              <a:buClr>
                <a:schemeClr val="bg1"/>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1">
            <a:extLst>
              <a:ext uri="{FF2B5EF4-FFF2-40B4-BE49-F238E27FC236}">
                <a16:creationId xmlns:a16="http://schemas.microsoft.com/office/drawing/2014/main" id="{376D6044-9C5D-7642-BBCB-319BCD3D40B4}"/>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1" name="Picture 10" descr="A picture containing text, clipart&#10;&#10;Description automatically generated">
            <a:extLst>
              <a:ext uri="{FF2B5EF4-FFF2-40B4-BE49-F238E27FC236}">
                <a16:creationId xmlns:a16="http://schemas.microsoft.com/office/drawing/2014/main" id="{0D209DD0-B032-A347-BCB1-7EDF62721C24}"/>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1462873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Section Divider 7">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rgbClr val="1018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9" name="Title 12">
            <a:extLst>
              <a:ext uri="{FF2B5EF4-FFF2-40B4-BE49-F238E27FC236}">
                <a16:creationId xmlns:a16="http://schemas.microsoft.com/office/drawing/2014/main" id="{AE800238-0656-304B-847D-73401845B5F4}"/>
              </a:ext>
            </a:extLst>
          </p:cNvPr>
          <p:cNvSpPr>
            <a:spLocks noGrp="1"/>
          </p:cNvSpPr>
          <p:nvPr>
            <p:ph type="title" hasCustomPrompt="1"/>
          </p:nvPr>
        </p:nvSpPr>
        <p:spPr>
          <a:xfrm>
            <a:off x="609600" y="495300"/>
            <a:ext cx="10972800" cy="5372100"/>
          </a:xfrm>
        </p:spPr>
        <p:txBody>
          <a:bodyPr anchor="ctr" anchorCtr="0">
            <a:noAutofit/>
          </a:bodyPr>
          <a:lstStyle>
            <a:lvl1pPr>
              <a:lnSpc>
                <a:spcPct val="100000"/>
              </a:lnSpc>
              <a:defRPr sz="48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13" name="Footer Placeholder 1">
            <a:extLst>
              <a:ext uri="{FF2B5EF4-FFF2-40B4-BE49-F238E27FC236}">
                <a16:creationId xmlns:a16="http://schemas.microsoft.com/office/drawing/2014/main" id="{1146868F-593C-4E46-BAAA-124CB37B5424}"/>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4" name="Picture 13" descr="A picture containing text, clipart&#10;&#10;Description automatically generated">
            <a:extLst>
              <a:ext uri="{FF2B5EF4-FFF2-40B4-BE49-F238E27FC236}">
                <a16:creationId xmlns:a16="http://schemas.microsoft.com/office/drawing/2014/main" id="{923AD7DC-42E1-5B42-B3FE-784A6BA4D500}"/>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37176719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7_Quote/Section Divider with Bullets">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09600" y="1219200"/>
            <a:ext cx="10972800" cy="1600200"/>
          </a:xfrm>
        </p:spPr>
        <p:txBody>
          <a:bodyPr anchor="t" anchorCtr="0">
            <a:noAutofit/>
          </a:bodyPr>
          <a:lstStyle>
            <a:lvl1pPr>
              <a:lnSpc>
                <a:spcPct val="80000"/>
              </a:lnSpc>
              <a:defRPr sz="5400" b="0" i="0" spc="0" baseline="0">
                <a:solidFill>
                  <a:schemeClr val="tx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3" name="Content Placeholder 2">
            <a:extLst>
              <a:ext uri="{FF2B5EF4-FFF2-40B4-BE49-F238E27FC236}">
                <a16:creationId xmlns:a16="http://schemas.microsoft.com/office/drawing/2014/main" id="{58037EC4-0178-5943-9E53-837B7AA78649}"/>
              </a:ext>
            </a:extLst>
          </p:cNvPr>
          <p:cNvSpPr>
            <a:spLocks noGrp="1"/>
          </p:cNvSpPr>
          <p:nvPr>
            <p:ph sz="quarter" idx="13"/>
          </p:nvPr>
        </p:nvSpPr>
        <p:spPr>
          <a:xfrm>
            <a:off x="609600" y="2944368"/>
            <a:ext cx="10972800" cy="2438400"/>
          </a:xfrm>
        </p:spPr>
        <p:txBody>
          <a:bodyPr/>
          <a:lstStyle>
            <a:lvl1pPr marL="342900" indent="-342900">
              <a:buClr>
                <a:schemeClr val="bg1"/>
              </a:buClr>
              <a:buFont typeface="Arial" panose="020B0604020202020204" pitchFamily="34" charset="0"/>
              <a:buChar char="•"/>
              <a:defRPr>
                <a:solidFill>
                  <a:schemeClr val="tx1"/>
                </a:solidFill>
              </a:defRPr>
            </a:lvl1pPr>
            <a:lvl2pPr marL="800100" indent="-342900">
              <a:buClr>
                <a:schemeClr val="bg1"/>
              </a:buClr>
              <a:buFont typeface="Arial" panose="020B0604020202020204" pitchFamily="34" charset="0"/>
              <a:buChar char="•"/>
              <a:defRPr>
                <a:solidFill>
                  <a:schemeClr val="tx1"/>
                </a:solidFill>
              </a:defRPr>
            </a:lvl2pPr>
            <a:lvl3pPr marL="1200150" indent="-285750">
              <a:buClr>
                <a:schemeClr val="bg1"/>
              </a:buClr>
              <a:buFont typeface="Arial" panose="020B0604020202020204" pitchFamily="34" charset="0"/>
              <a:buChar char="•"/>
              <a:defRPr>
                <a:solidFill>
                  <a:schemeClr val="tx1"/>
                </a:solidFill>
              </a:defRPr>
            </a:lvl3pPr>
            <a:lvl4pPr marL="1657350" indent="-285750">
              <a:buClr>
                <a:schemeClr val="bg1"/>
              </a:buClr>
              <a:buFont typeface="Arial" panose="020B0604020202020204" pitchFamily="34" charset="0"/>
              <a:buChar char="•"/>
              <a:defRPr>
                <a:solidFill>
                  <a:schemeClr val="tx1"/>
                </a:solidFill>
              </a:defRPr>
            </a:lvl4pPr>
            <a:lvl5pPr marL="2114550" indent="-285750">
              <a:buClr>
                <a:schemeClr val="bg1"/>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F655383-4FCE-404A-9EA2-B1AD372A85E4}"/>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3367182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Quote/Section Divider 8">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8C21529-CE5D-CD4F-ACB3-8288F29E5605}"/>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Title 12">
            <a:extLst>
              <a:ext uri="{FF2B5EF4-FFF2-40B4-BE49-F238E27FC236}">
                <a16:creationId xmlns:a16="http://schemas.microsoft.com/office/drawing/2014/main" id="{03EE560B-2E6B-5E44-A1FD-12F5D98D1A18}"/>
              </a:ext>
            </a:extLst>
          </p:cNvPr>
          <p:cNvSpPr>
            <a:spLocks noGrp="1"/>
          </p:cNvSpPr>
          <p:nvPr>
            <p:ph type="title" hasCustomPrompt="1"/>
          </p:nvPr>
        </p:nvSpPr>
        <p:spPr>
          <a:xfrm>
            <a:off x="609600" y="495300"/>
            <a:ext cx="10972800" cy="5372100"/>
          </a:xfrm>
        </p:spPr>
        <p:txBody>
          <a:bodyPr anchor="ctr" anchorCtr="0">
            <a:noAutofit/>
          </a:bodyPr>
          <a:lstStyle>
            <a:lvl1pPr>
              <a:lnSpc>
                <a:spcPct val="80000"/>
              </a:lnSpc>
              <a:defRPr sz="5400" b="0" i="0" spc="0" baseline="0">
                <a:solidFill>
                  <a:schemeClr val="tx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5" name="Rectangle 4">
            <a:extLst>
              <a:ext uri="{FF2B5EF4-FFF2-40B4-BE49-F238E27FC236}">
                <a16:creationId xmlns:a16="http://schemas.microsoft.com/office/drawing/2014/main" id="{26E957A4-9C4E-724B-92FB-D784D8D76F7D}"/>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7463243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 1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B16DD5-4D6D-6040-9FB8-A162CF9FD530}"/>
              </a:ext>
            </a:extLst>
          </p:cNvPr>
          <p:cNvSpPr>
            <a:spLocks noGrp="1"/>
          </p:cNvSpPr>
          <p:nvPr>
            <p:ph idx="1"/>
          </p:nvPr>
        </p:nvSpPr>
        <p:spPr>
          <a:xfrm>
            <a:off x="609599" y="1532465"/>
            <a:ext cx="10508527" cy="4351338"/>
          </a:xfrm>
        </p:spPr>
        <p:txBody>
          <a:bodyPr lIns="0" tIns="0" rIns="0" bIns="0">
            <a:noAutofit/>
          </a:bodyPr>
          <a:lstStyle>
            <a:lvl1pPr>
              <a:defRPr sz="2400" b="0" i="0">
                <a:latin typeface="Times New Roman" panose="02020603050405020304" pitchFamily="18" charset="0"/>
                <a:cs typeface="Times New Roman" panose="02020603050405020304" pitchFamily="18" charset="0"/>
              </a:defRPr>
            </a:lvl1pPr>
            <a:lvl2pPr>
              <a:defRPr sz="2000" b="0" i="0">
                <a:latin typeface="Times New Roman" panose="02020603050405020304" pitchFamily="18" charset="0"/>
                <a:cs typeface="Times New Roman" panose="02020603050405020304" pitchFamily="18" charset="0"/>
              </a:defRPr>
            </a:lvl2pPr>
            <a:lvl3pPr>
              <a:defRPr sz="1800" b="0" i="0">
                <a:latin typeface="Times New Roman" panose="02020603050405020304" pitchFamily="18" charset="0"/>
                <a:cs typeface="Times New Roman" panose="02020603050405020304" pitchFamily="18" charset="0"/>
              </a:defRPr>
            </a:lvl3pPr>
            <a:lvl4pPr>
              <a:defRPr sz="1600" b="0" i="0">
                <a:latin typeface="Times New Roman" panose="02020603050405020304" pitchFamily="18" charset="0"/>
                <a:cs typeface="Times New Roman" panose="02020603050405020304" pitchFamily="18" charset="0"/>
              </a:defRPr>
            </a:lvl4pPr>
            <a:lvl5pPr>
              <a:defRPr sz="1600" b="0" i="0">
                <a:latin typeface="Times New Roman" panose="02020603050405020304" pitchFamily="18" charset="0"/>
                <a:cs typeface="Times New Roman" panose="020206030504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194DB845-764A-8C47-B0D2-7578A6920B8D}"/>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Rectangle 5">
            <a:extLst>
              <a:ext uri="{FF2B5EF4-FFF2-40B4-BE49-F238E27FC236}">
                <a16:creationId xmlns:a16="http://schemas.microsoft.com/office/drawing/2014/main" id="{BF7AAD2E-185E-284D-A254-C205E3DD04EC}"/>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7" name="Rectangle 6">
            <a:extLst>
              <a:ext uri="{FF2B5EF4-FFF2-40B4-BE49-F238E27FC236}">
                <a16:creationId xmlns:a16="http://schemas.microsoft.com/office/drawing/2014/main" id="{BE0D910A-E6DF-1248-82C8-F9069B5274B5}"/>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Title 1">
            <a:extLst>
              <a:ext uri="{FF2B5EF4-FFF2-40B4-BE49-F238E27FC236}">
                <a16:creationId xmlns:a16="http://schemas.microsoft.com/office/drawing/2014/main" id="{93E2A5E4-003F-1D4A-AFC7-5318EB6D4DF2}"/>
              </a:ext>
            </a:extLst>
          </p:cNvPr>
          <p:cNvSpPr>
            <a:spLocks noGrp="1"/>
          </p:cNvSpPr>
          <p:nvPr>
            <p:ph type="title" hasCustomPrompt="1"/>
          </p:nvPr>
        </p:nvSpPr>
        <p:spPr>
          <a:xfrm>
            <a:off x="609600" y="505572"/>
            <a:ext cx="10972800" cy="498598"/>
          </a:xfrm>
        </p:spPr>
        <p:txBody>
          <a:bodyPr wrap="square">
            <a:sp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1437101379"/>
      </p:ext>
    </p:extLst>
  </p:cSld>
  <p:clrMapOvr>
    <a:masterClrMapping/>
  </p:clrMapOvr>
  <p:extLst>
    <p:ext uri="{DCECCB84-F9BA-43D5-87BE-67443E8EF086}">
      <p15:sldGuideLst xmlns:p15="http://schemas.microsoft.com/office/powerpoint/2012/main">
        <p15:guide id="2" orient="horz" pos="2160">
          <p15:clr>
            <a:srgbClr val="FBAE40"/>
          </p15:clr>
        </p15:guide>
        <p15:guide id="3" orient="horz" pos="312">
          <p15:clr>
            <a:srgbClr val="FBAE40"/>
          </p15:clr>
        </p15:guide>
        <p15:guide id="4" orient="horz" pos="792">
          <p15:clr>
            <a:srgbClr val="FBAE40"/>
          </p15:clr>
        </p15:guide>
        <p15:guide id="5" orient="horz" pos="403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itle and Content - 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F93B7-E362-2346-A872-85F7C58CDB1D}"/>
              </a:ext>
            </a:extLst>
          </p:cNvPr>
          <p:cNvSpPr>
            <a:spLocks noGrp="1"/>
          </p:cNvSpPr>
          <p:nvPr>
            <p:ph type="title" hasCustomPrompt="1"/>
          </p:nvPr>
        </p:nvSpPr>
        <p:spPr>
          <a:xfrm>
            <a:off x="609600" y="505572"/>
            <a:ext cx="10972800" cy="498598"/>
          </a:xfrm>
        </p:spPr>
        <p:txBody>
          <a:bodyPr wrap="square">
            <a:sp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id="{A0EC7C3A-C8C5-F740-8E90-719B915CD549}"/>
              </a:ext>
            </a:extLst>
          </p:cNvPr>
          <p:cNvSpPr>
            <a:spLocks noGrp="1"/>
          </p:cNvSpPr>
          <p:nvPr>
            <p:ph sz="half" idx="1"/>
          </p:nvPr>
        </p:nvSpPr>
        <p:spPr>
          <a:xfrm>
            <a:off x="609600" y="1524000"/>
            <a:ext cx="5032248" cy="4354386"/>
          </a:xfrm>
        </p:spPr>
        <p:txBody>
          <a:bodyPr>
            <a:noAutofit/>
          </a:bodyPr>
          <a:lstStyle>
            <a:lvl1pPr>
              <a:defRPr sz="2400" b="0" i="0">
                <a:latin typeface="Times New Roman" panose="02020603050405020304" pitchFamily="18" charset="0"/>
                <a:cs typeface="Times New Roman" panose="02020603050405020304" pitchFamily="18" charset="0"/>
              </a:defRPr>
            </a:lvl1pPr>
            <a:lvl2pPr>
              <a:defRPr sz="2000" b="0" i="0">
                <a:latin typeface="Times New Roman" panose="02020603050405020304" pitchFamily="18" charset="0"/>
                <a:cs typeface="Times New Roman" panose="02020603050405020304" pitchFamily="18" charset="0"/>
              </a:defRPr>
            </a:lvl2pPr>
            <a:lvl3pPr>
              <a:defRPr sz="1800" b="0" i="0">
                <a:latin typeface="Times New Roman" panose="02020603050405020304" pitchFamily="18" charset="0"/>
                <a:cs typeface="Times New Roman" panose="02020603050405020304" pitchFamily="18" charset="0"/>
              </a:defRPr>
            </a:lvl3pPr>
            <a:lvl4pPr>
              <a:defRPr sz="1600" b="0" i="0">
                <a:latin typeface="Times New Roman" panose="02020603050405020304" pitchFamily="18" charset="0"/>
                <a:cs typeface="Times New Roman" panose="02020603050405020304" pitchFamily="18" charset="0"/>
              </a:defRPr>
            </a:lvl4pPr>
            <a:lvl5pPr>
              <a:defRPr sz="1600" b="0" i="0">
                <a:latin typeface="Times New Roman" panose="02020603050405020304" pitchFamily="18" charset="0"/>
                <a:cs typeface="Times New Roman" panose="020206030504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56629CA-67D8-B74F-8FF5-84F2B31C1B67}"/>
              </a:ext>
            </a:extLst>
          </p:cNvPr>
          <p:cNvSpPr>
            <a:spLocks noGrp="1"/>
          </p:cNvSpPr>
          <p:nvPr>
            <p:ph sz="half" idx="2"/>
          </p:nvPr>
        </p:nvSpPr>
        <p:spPr>
          <a:xfrm>
            <a:off x="6553200" y="1524000"/>
            <a:ext cx="5029200" cy="4351338"/>
          </a:xfrm>
        </p:spPr>
        <p:txBody>
          <a:bodyPr>
            <a:noAutofit/>
          </a:bodyPr>
          <a:lstStyle>
            <a:lvl1pPr>
              <a:defRPr sz="2400" b="0" i="0">
                <a:latin typeface="Times New Roman" panose="02020603050405020304" pitchFamily="18" charset="0"/>
                <a:cs typeface="Times New Roman" panose="02020603050405020304" pitchFamily="18" charset="0"/>
              </a:defRPr>
            </a:lvl1pPr>
            <a:lvl2pPr>
              <a:defRPr sz="2000" b="0" i="0">
                <a:latin typeface="Times New Roman" panose="02020603050405020304" pitchFamily="18" charset="0"/>
                <a:cs typeface="Times New Roman" panose="02020603050405020304" pitchFamily="18" charset="0"/>
              </a:defRPr>
            </a:lvl2pPr>
            <a:lvl3pPr>
              <a:defRPr sz="1800" b="0" i="0">
                <a:latin typeface="Times New Roman" panose="02020603050405020304" pitchFamily="18" charset="0"/>
                <a:cs typeface="Times New Roman" panose="02020603050405020304" pitchFamily="18" charset="0"/>
              </a:defRPr>
            </a:lvl3pPr>
            <a:lvl4pPr>
              <a:defRPr sz="1600" b="0" i="0">
                <a:latin typeface="Times New Roman" panose="02020603050405020304" pitchFamily="18" charset="0"/>
                <a:cs typeface="Times New Roman" panose="02020603050405020304" pitchFamily="18" charset="0"/>
              </a:defRPr>
            </a:lvl4pPr>
            <a:lvl5pPr>
              <a:defRPr sz="1600" b="0" i="0">
                <a:latin typeface="Times New Roman" panose="02020603050405020304" pitchFamily="18" charset="0"/>
                <a:cs typeface="Times New Roman" panose="020206030504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26E0B85-D51B-F045-A4EB-7021DEDC3048}"/>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Rectangle 6">
            <a:extLst>
              <a:ext uri="{FF2B5EF4-FFF2-40B4-BE49-F238E27FC236}">
                <a16:creationId xmlns:a16="http://schemas.microsoft.com/office/drawing/2014/main" id="{B4D17E54-7EC1-3D4D-8452-4814086D5B0D}"/>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Rectangle 7">
            <a:extLst>
              <a:ext uri="{FF2B5EF4-FFF2-40B4-BE49-F238E27FC236}">
                <a16:creationId xmlns:a16="http://schemas.microsoft.com/office/drawing/2014/main" id="{E12D25D4-37D6-A84B-B3B2-D9424E2A443B}"/>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320919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_Agenda Divider Styl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8CE835-9CEF-2043-BC53-99E254B0953D}"/>
              </a:ext>
            </a:extLst>
          </p:cNvPr>
          <p:cNvSpPr/>
          <p:nvPr userDrawn="1"/>
        </p:nvSpPr>
        <p:spPr>
          <a:xfrm>
            <a:off x="8680" y="0"/>
            <a:ext cx="121833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Picture Placeholder 2">
            <a:extLst>
              <a:ext uri="{FF2B5EF4-FFF2-40B4-BE49-F238E27FC236}">
                <a16:creationId xmlns:a16="http://schemas.microsoft.com/office/drawing/2014/main" id="{4B0ED087-B1E6-8A40-9920-584C4BEA0BB9}"/>
              </a:ext>
            </a:extLst>
          </p:cNvPr>
          <p:cNvSpPr>
            <a:spLocks noGrp="1"/>
          </p:cNvSpPr>
          <p:nvPr>
            <p:ph type="pic" sz="quarter" idx="13" hasCustomPrompt="1"/>
          </p:nvPr>
        </p:nvSpPr>
        <p:spPr>
          <a:xfrm>
            <a:off x="5879372" y="-14177"/>
            <a:ext cx="6303948" cy="6857999"/>
          </a:xfrm>
        </p:spPr>
        <p:txBody>
          <a:bodyPr/>
          <a:lstStyle>
            <a:lvl1pPr>
              <a:defRPr>
                <a:solidFill>
                  <a:schemeClr val="bg1"/>
                </a:solidFill>
              </a:defRPr>
            </a:lvl1pPr>
          </a:lstStyle>
          <a:p>
            <a:r>
              <a:rPr lang="en-US"/>
              <a:t>Click icon to add a picture</a:t>
            </a:r>
          </a:p>
        </p:txBody>
      </p:sp>
      <p:sp>
        <p:nvSpPr>
          <p:cNvPr id="10" name="Slide Number Placeholder 9">
            <a:extLst>
              <a:ext uri="{FF2B5EF4-FFF2-40B4-BE49-F238E27FC236}">
                <a16:creationId xmlns:a16="http://schemas.microsoft.com/office/drawing/2014/main" id="{560B4E68-FFC9-D042-97B8-B3CAE28BD541}"/>
              </a:ext>
            </a:extLst>
          </p:cNvPr>
          <p:cNvSpPr>
            <a:spLocks noGrp="1"/>
          </p:cNvSpPr>
          <p:nvPr>
            <p:ph type="sldNum" sz="quarter" idx="11"/>
          </p:nvPr>
        </p:nvSpPr>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12" name="Title 12">
            <a:extLst>
              <a:ext uri="{FF2B5EF4-FFF2-40B4-BE49-F238E27FC236}">
                <a16:creationId xmlns:a16="http://schemas.microsoft.com/office/drawing/2014/main" id="{58178F68-83D0-734A-BE6D-F38CF9669445}"/>
              </a:ext>
            </a:extLst>
          </p:cNvPr>
          <p:cNvSpPr>
            <a:spLocks noGrp="1"/>
          </p:cNvSpPr>
          <p:nvPr>
            <p:ph type="title" hasCustomPrompt="1"/>
          </p:nvPr>
        </p:nvSpPr>
        <p:spPr>
          <a:xfrm>
            <a:off x="609600" y="533399"/>
            <a:ext cx="4953000" cy="5499069"/>
          </a:xfrm>
        </p:spPr>
        <p:txBody>
          <a:bodyPr anchor="ctr" anchorCtr="0">
            <a:noAutofit/>
          </a:bodyPr>
          <a:lstStyle>
            <a:lvl1pPr>
              <a:lnSpc>
                <a:spcPct val="8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3" name="Content Placeholder 2">
            <a:extLst>
              <a:ext uri="{FF2B5EF4-FFF2-40B4-BE49-F238E27FC236}">
                <a16:creationId xmlns:a16="http://schemas.microsoft.com/office/drawing/2014/main" id="{F4523EED-5889-2C45-A5FB-B84CE09A18D8}"/>
              </a:ext>
            </a:extLst>
          </p:cNvPr>
          <p:cNvSpPr>
            <a:spLocks noGrp="1"/>
          </p:cNvSpPr>
          <p:nvPr>
            <p:ph sz="quarter" idx="14" hasCustomPrompt="1"/>
          </p:nvPr>
        </p:nvSpPr>
        <p:spPr>
          <a:xfrm>
            <a:off x="609600" y="3962400"/>
            <a:ext cx="4267200" cy="457200"/>
          </a:xfrm>
        </p:spPr>
        <p:txBody>
          <a:bodyPr>
            <a:normAutofit/>
          </a:bodyPr>
          <a:lstStyle>
            <a:lvl1pPr marL="0" indent="0">
              <a:buNone/>
              <a:defRPr sz="1800" b="1">
                <a:solidFill>
                  <a:schemeClr val="bg1"/>
                </a:solidFill>
              </a:defRPr>
            </a:lvl1pPr>
          </a:lstStyle>
          <a:p>
            <a:pPr lvl="0"/>
            <a:r>
              <a:rPr lang="en-US"/>
              <a:t>Subhead if needed</a:t>
            </a:r>
          </a:p>
        </p:txBody>
      </p:sp>
      <p:sp>
        <p:nvSpPr>
          <p:cNvPr id="14" name="Footer Placeholder 1">
            <a:extLst>
              <a:ext uri="{FF2B5EF4-FFF2-40B4-BE49-F238E27FC236}">
                <a16:creationId xmlns:a16="http://schemas.microsoft.com/office/drawing/2014/main" id="{6BDD47C6-3128-3546-A4DA-46FDB71D41CF}"/>
              </a:ext>
            </a:extLst>
          </p:cNvPr>
          <p:cNvSpPr txBox="1">
            <a:spLocks/>
          </p:cNvSpPr>
          <p:nvPr userDrawn="1"/>
        </p:nvSpPr>
        <p:spPr>
          <a:xfrm>
            <a:off x="14478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PROPRIETARY AND CONFIDENTIAL © FranklinCovey Co. All rights reserved.</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5" name="Picture 14" descr="A picture containing text, clipart&#10;&#10;Description automatically generated">
            <a:extLst>
              <a:ext uri="{FF2B5EF4-FFF2-40B4-BE49-F238E27FC236}">
                <a16:creationId xmlns:a16="http://schemas.microsoft.com/office/drawing/2014/main" id="{8A0BD8E0-D993-304A-8C67-0184DA637A2A}"/>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41954317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9858" y="0"/>
            <a:ext cx="609214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pic>
        <p:nvPicPr>
          <p:cNvPr id="9" name="Picture 8" descr="A picture containing text, clipart&#10;&#10;Description automatically generated">
            <a:extLst>
              <a:ext uri="{FF2B5EF4-FFF2-40B4-BE49-F238E27FC236}">
                <a16:creationId xmlns:a16="http://schemas.microsoft.com/office/drawing/2014/main" id="{F0C3B69A-5F2B-5D40-8F43-083DE8BBE08B}"/>
              </a:ext>
            </a:extLst>
          </p:cNvPr>
          <p:cNvPicPr>
            <a:picLocks noChangeAspect="1"/>
          </p:cNvPicPr>
          <p:nvPr userDrawn="1"/>
        </p:nvPicPr>
        <p:blipFill>
          <a:blip r:embed="rId2"/>
          <a:stretch>
            <a:fillRect/>
          </a:stretch>
        </p:blipFill>
        <p:spPr>
          <a:xfrm>
            <a:off x="609600" y="6406414"/>
            <a:ext cx="990600" cy="146756"/>
          </a:xfrm>
          <a:prstGeom prst="rect">
            <a:avLst/>
          </a:prstGeom>
        </p:spPr>
      </p:pic>
      <p:sp>
        <p:nvSpPr>
          <p:cNvPr id="12" name="Footer Placeholder 1">
            <a:extLst>
              <a:ext uri="{FF2B5EF4-FFF2-40B4-BE49-F238E27FC236}">
                <a16:creationId xmlns:a16="http://schemas.microsoft.com/office/drawing/2014/main" id="{25ED2448-B53E-854C-9B9F-0B92125DB68A}"/>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sp>
        <p:nvSpPr>
          <p:cNvPr id="4" name="Picture Placeholder 3">
            <a:extLst>
              <a:ext uri="{FF2B5EF4-FFF2-40B4-BE49-F238E27FC236}">
                <a16:creationId xmlns:a16="http://schemas.microsoft.com/office/drawing/2014/main" id="{F641AFF9-7202-2D48-B310-986A5F00F9F7}"/>
              </a:ext>
            </a:extLst>
          </p:cNvPr>
          <p:cNvSpPr>
            <a:spLocks noGrp="1"/>
          </p:cNvSpPr>
          <p:nvPr>
            <p:ph type="pic" sz="quarter" idx="13"/>
          </p:nvPr>
        </p:nvSpPr>
        <p:spPr>
          <a:xfrm>
            <a:off x="0" y="0"/>
            <a:ext cx="6096000" cy="6858000"/>
          </a:xfrm>
        </p:spPr>
        <p:txBody>
          <a:bodyPr/>
          <a:lstStyle/>
          <a:p>
            <a:endParaRPr lang="en-US"/>
          </a:p>
        </p:txBody>
      </p:sp>
      <p:pic>
        <p:nvPicPr>
          <p:cNvPr id="14" name="Picture 13" descr="A picture containing text, clipart&#10;&#10;Description automatically generated">
            <a:extLst>
              <a:ext uri="{FF2B5EF4-FFF2-40B4-BE49-F238E27FC236}">
                <a16:creationId xmlns:a16="http://schemas.microsoft.com/office/drawing/2014/main" id="{6CF28047-9857-004D-A899-5CB487A0406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5" name="Text Placeholder 4">
            <a:extLst>
              <a:ext uri="{FF2B5EF4-FFF2-40B4-BE49-F238E27FC236}">
                <a16:creationId xmlns:a16="http://schemas.microsoft.com/office/drawing/2014/main" id="{55ECAC50-9549-754C-B685-EE50E71EA502}"/>
              </a:ext>
            </a:extLst>
          </p:cNvPr>
          <p:cNvSpPr>
            <a:spLocks noGrp="1"/>
          </p:cNvSpPr>
          <p:nvPr>
            <p:ph type="body" sz="quarter" idx="14" hasCustomPrompt="1"/>
          </p:nvPr>
        </p:nvSpPr>
        <p:spPr>
          <a:xfrm>
            <a:off x="6501578" y="511324"/>
            <a:ext cx="5080821" cy="5753100"/>
          </a:xfrm>
        </p:spPr>
        <p:txBody>
          <a:bodyPr/>
          <a:lstStyle>
            <a:lvl1pPr marL="0" indent="0">
              <a:buNone/>
              <a:defRPr sz="4800" b="0" i="0">
                <a:solidFill>
                  <a:schemeClr val="bg1"/>
                </a:solidFill>
                <a:latin typeface="Times New Roman" panose="02020603050405020304" pitchFamily="18" charset="0"/>
              </a:defRPr>
            </a:lvl1pPr>
            <a:lvl2pPr marL="238125" indent="-225425">
              <a:buClr>
                <a:schemeClr val="bg1"/>
              </a:buClr>
              <a:tabLst/>
              <a:defRPr>
                <a:solidFill>
                  <a:schemeClr val="bg1"/>
                </a:solidFill>
              </a:defRPr>
            </a:lvl2pPr>
            <a:lvl3pPr marL="461963" indent="-223838">
              <a:buClr>
                <a:schemeClr val="bg1"/>
              </a:buClr>
              <a:tabLst/>
              <a:defRPr>
                <a:solidFill>
                  <a:schemeClr val="bg1"/>
                </a:solidFill>
              </a:defRPr>
            </a:lvl3pPr>
            <a:lvl4pPr marL="687388" indent="-225425">
              <a:buClr>
                <a:schemeClr val="bg1"/>
              </a:buClr>
              <a:tabLst/>
              <a:defRPr>
                <a:solidFill>
                  <a:schemeClr val="bg1"/>
                </a:solidFill>
              </a:defRPr>
            </a:lvl4pPr>
            <a:lvl5pPr marL="925513" indent="-238125">
              <a:buClr>
                <a:schemeClr val="bg1"/>
              </a:buClr>
              <a:tabLst/>
              <a:defRPr>
                <a:solidFill>
                  <a:schemeClr val="bg1"/>
                </a:solidFill>
              </a:defRPr>
            </a:lvl5pPr>
          </a:lstStyle>
          <a:p>
            <a:pPr lvl="0"/>
            <a:r>
              <a:rPr lang="en-US"/>
              <a:t>Key takeaway concept with bullet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09385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5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9858" y="0"/>
            <a:ext cx="609214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a:extLst>
              <a:ext uri="{FF2B5EF4-FFF2-40B4-BE49-F238E27FC236}">
                <a16:creationId xmlns:a16="http://schemas.microsoft.com/office/drawing/2014/main" id="{5A228EDA-4D66-1C4A-AD4C-60EF084C755D}"/>
              </a:ext>
            </a:extLst>
          </p:cNvPr>
          <p:cNvSpPr>
            <a:spLocks noGrp="1"/>
          </p:cNvSpPr>
          <p:nvPr>
            <p:ph type="title" hasCustomPrompt="1"/>
          </p:nvPr>
        </p:nvSpPr>
        <p:spPr>
          <a:xfrm>
            <a:off x="6505437" y="495300"/>
            <a:ext cx="5076963" cy="5724821"/>
          </a:xfrm>
        </p:spPr>
        <p:txBody>
          <a:bodyPr anchor="ctr" anchorCtr="0">
            <a:noAutofit/>
          </a:bodyPr>
          <a:lstStyle>
            <a:lvl1pPr>
              <a:defRPr sz="4800" b="0" i="0" spc="0" baseline="0">
                <a:solidFill>
                  <a:schemeClr val="bg1"/>
                </a:solidFill>
                <a:latin typeface="Times New Roman" panose="02020603050405020304" pitchFamily="18" charset="0"/>
                <a:cs typeface="Times New Roman" panose="02020603050405020304" pitchFamily="18" charset="0"/>
              </a:defRPr>
            </a:lvl1pPr>
          </a:lstStyle>
          <a:p>
            <a:r>
              <a:rPr lang="en-US"/>
              <a:t>Key Takeaway concept</a:t>
            </a: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pic>
        <p:nvPicPr>
          <p:cNvPr id="9" name="Picture 8" descr="A picture containing text, clipart&#10;&#10;Description automatically generated">
            <a:extLst>
              <a:ext uri="{FF2B5EF4-FFF2-40B4-BE49-F238E27FC236}">
                <a16:creationId xmlns:a16="http://schemas.microsoft.com/office/drawing/2014/main" id="{F0C3B69A-5F2B-5D40-8F43-083DE8BBE08B}"/>
              </a:ext>
            </a:extLst>
          </p:cNvPr>
          <p:cNvPicPr>
            <a:picLocks noChangeAspect="1"/>
          </p:cNvPicPr>
          <p:nvPr userDrawn="1"/>
        </p:nvPicPr>
        <p:blipFill>
          <a:blip r:embed="rId2"/>
          <a:stretch>
            <a:fillRect/>
          </a:stretch>
        </p:blipFill>
        <p:spPr>
          <a:xfrm>
            <a:off x="609600" y="6406414"/>
            <a:ext cx="990600" cy="146756"/>
          </a:xfrm>
          <a:prstGeom prst="rect">
            <a:avLst/>
          </a:prstGeom>
        </p:spPr>
      </p:pic>
      <p:sp>
        <p:nvSpPr>
          <p:cNvPr id="12" name="Footer Placeholder 1">
            <a:extLst>
              <a:ext uri="{FF2B5EF4-FFF2-40B4-BE49-F238E27FC236}">
                <a16:creationId xmlns:a16="http://schemas.microsoft.com/office/drawing/2014/main" id="{25ED2448-B53E-854C-9B9F-0B92125DB68A}"/>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sp>
        <p:nvSpPr>
          <p:cNvPr id="4" name="Picture Placeholder 3">
            <a:extLst>
              <a:ext uri="{FF2B5EF4-FFF2-40B4-BE49-F238E27FC236}">
                <a16:creationId xmlns:a16="http://schemas.microsoft.com/office/drawing/2014/main" id="{F641AFF9-7202-2D48-B310-986A5F00F9F7}"/>
              </a:ext>
            </a:extLst>
          </p:cNvPr>
          <p:cNvSpPr>
            <a:spLocks noGrp="1"/>
          </p:cNvSpPr>
          <p:nvPr>
            <p:ph type="pic" sz="quarter" idx="13"/>
          </p:nvPr>
        </p:nvSpPr>
        <p:spPr>
          <a:xfrm>
            <a:off x="0" y="0"/>
            <a:ext cx="6096000" cy="6858000"/>
          </a:xfrm>
        </p:spPr>
        <p:txBody>
          <a:bodyPr/>
          <a:lstStyle/>
          <a:p>
            <a:endParaRPr lang="en-US"/>
          </a:p>
        </p:txBody>
      </p:sp>
      <p:pic>
        <p:nvPicPr>
          <p:cNvPr id="14" name="Picture 13" descr="A picture containing text, clipart&#10;&#10;Description automatically generated">
            <a:extLst>
              <a:ext uri="{FF2B5EF4-FFF2-40B4-BE49-F238E27FC236}">
                <a16:creationId xmlns:a16="http://schemas.microsoft.com/office/drawing/2014/main" id="{6CF28047-9857-004D-A899-5CB487A04063}"/>
              </a:ext>
            </a:extLst>
          </p:cNvPr>
          <p:cNvPicPr>
            <a:picLocks noChangeAspect="1"/>
          </p:cNvPicPr>
          <p:nvPr userDrawn="1"/>
        </p:nvPicPr>
        <p:blipFill>
          <a:blip r:embed="rId2"/>
          <a:stretch>
            <a:fillRect/>
          </a:stretch>
        </p:blipFill>
        <p:spPr>
          <a:xfrm>
            <a:off x="6505437" y="6406414"/>
            <a:ext cx="990600" cy="146756"/>
          </a:xfrm>
          <a:prstGeom prst="rect">
            <a:avLst/>
          </a:prstGeom>
        </p:spPr>
      </p:pic>
    </p:spTree>
    <p:extLst>
      <p:ext uri="{BB962C8B-B14F-4D97-AF65-F5344CB8AC3E}">
        <p14:creationId xmlns:p14="http://schemas.microsoft.com/office/powerpoint/2010/main" val="3677183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3">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4750592-35F9-3D48-BB93-0853DEBFDC58}"/>
              </a:ext>
            </a:extLst>
          </p:cNvPr>
          <p:cNvPicPr>
            <a:picLocks noChangeAspect="1"/>
          </p:cNvPicPr>
          <p:nvPr userDrawn="1"/>
        </p:nvPicPr>
        <p:blipFill>
          <a:blip r:embed="rId2"/>
          <a:srcRect t="24" b="24"/>
          <a:stretch/>
        </p:blipFill>
        <p:spPr>
          <a:xfrm>
            <a:off x="7086600" y="365759"/>
            <a:ext cx="3823209" cy="6492241"/>
          </a:xfrm>
          <a:prstGeom prst="rect">
            <a:avLst/>
          </a:prstGeom>
        </p:spPr>
      </p:pic>
      <p:pic>
        <p:nvPicPr>
          <p:cNvPr id="10" name="Google Shape;105;p29">
            <a:extLst>
              <a:ext uri="{FF2B5EF4-FFF2-40B4-BE49-F238E27FC236}">
                <a16:creationId xmlns:a16="http://schemas.microsoft.com/office/drawing/2014/main" id="{80F65949-A966-3C45-B14B-D3B3485F499F}"/>
              </a:ext>
            </a:extLst>
          </p:cNvPr>
          <p:cNvPicPr preferRelativeResize="0"/>
          <p:nvPr userDrawn="1"/>
        </p:nvPicPr>
        <p:blipFill rotWithShape="1">
          <a:blip r:embed="rId3">
            <a:alphaModFix/>
          </a:blip>
          <a:srcRect/>
          <a:stretch/>
        </p:blipFill>
        <p:spPr>
          <a:xfrm>
            <a:off x="609600" y="495294"/>
            <a:ext cx="3155257" cy="560832"/>
          </a:xfrm>
          <a:prstGeom prst="rect">
            <a:avLst/>
          </a:prstGeom>
          <a:noFill/>
          <a:ln>
            <a:noFill/>
          </a:ln>
        </p:spPr>
      </p:pic>
      <p:sp>
        <p:nvSpPr>
          <p:cNvPr id="8" name="Title 3">
            <a:extLst>
              <a:ext uri="{FF2B5EF4-FFF2-40B4-BE49-F238E27FC236}">
                <a16:creationId xmlns:a16="http://schemas.microsoft.com/office/drawing/2014/main" id="{5225F8B9-12FF-244B-940B-D1009D8B83C7}"/>
              </a:ext>
            </a:extLst>
          </p:cNvPr>
          <p:cNvSpPr>
            <a:spLocks noGrp="1"/>
          </p:cNvSpPr>
          <p:nvPr>
            <p:ph type="title" hasCustomPrompt="1"/>
          </p:nvPr>
        </p:nvSpPr>
        <p:spPr>
          <a:xfrm>
            <a:off x="1295400" y="1056126"/>
            <a:ext cx="5105400" cy="4953001"/>
          </a:xfrm>
        </p:spPr>
        <p:txBody>
          <a:bodyPr anchor="ctr" anchorCtr="0">
            <a:noAutofit/>
          </a:bodyPr>
          <a:lstStyle>
            <a:lvl1pPr>
              <a:defRPr sz="54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6" name="Footer Placeholder 1">
            <a:extLst>
              <a:ext uri="{FF2B5EF4-FFF2-40B4-BE49-F238E27FC236}">
                <a16:creationId xmlns:a16="http://schemas.microsoft.com/office/drawing/2014/main" id="{F78BFF92-44A5-214C-A38F-FA5F2E3FE2A2}"/>
              </a:ext>
            </a:extLst>
          </p:cNvPr>
          <p:cNvSpPr txBox="1">
            <a:spLocks/>
          </p:cNvSpPr>
          <p:nvPr userDrawn="1"/>
        </p:nvSpPr>
        <p:spPr>
          <a:xfrm>
            <a:off x="1295400" y="6356499"/>
            <a:ext cx="4038600" cy="213460"/>
          </a:xfrm>
          <a:prstGeom prst="rect">
            <a:avLst/>
          </a:prstGeom>
        </p:spPr>
        <p:txBody>
          <a:bodyPr vert="horz" lIns="0" tIns="0" rIns="0" bIns="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000000"/>
              </a:buClr>
              <a:buSzPts val="700"/>
            </a:pPr>
            <a:r>
              <a:rPr lang="en-US" sz="700" b="0" i="0">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9465087"/>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6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9858" y="0"/>
            <a:ext cx="609214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pic>
        <p:nvPicPr>
          <p:cNvPr id="9" name="Picture 8" descr="A picture containing text, clipart&#10;&#10;Description automatically generated">
            <a:extLst>
              <a:ext uri="{FF2B5EF4-FFF2-40B4-BE49-F238E27FC236}">
                <a16:creationId xmlns:a16="http://schemas.microsoft.com/office/drawing/2014/main" id="{F0C3B69A-5F2B-5D40-8F43-083DE8BBE08B}"/>
              </a:ext>
            </a:extLst>
          </p:cNvPr>
          <p:cNvPicPr>
            <a:picLocks noChangeAspect="1"/>
          </p:cNvPicPr>
          <p:nvPr userDrawn="1"/>
        </p:nvPicPr>
        <p:blipFill>
          <a:blip r:embed="rId2"/>
          <a:stretch>
            <a:fillRect/>
          </a:stretch>
        </p:blipFill>
        <p:spPr>
          <a:xfrm>
            <a:off x="609600" y="6406414"/>
            <a:ext cx="990600" cy="146756"/>
          </a:xfrm>
          <a:prstGeom prst="rect">
            <a:avLst/>
          </a:prstGeom>
        </p:spPr>
      </p:pic>
      <p:sp>
        <p:nvSpPr>
          <p:cNvPr id="12" name="Footer Placeholder 1">
            <a:extLst>
              <a:ext uri="{FF2B5EF4-FFF2-40B4-BE49-F238E27FC236}">
                <a16:creationId xmlns:a16="http://schemas.microsoft.com/office/drawing/2014/main" id="{25ED2448-B53E-854C-9B9F-0B92125DB68A}"/>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sp>
        <p:nvSpPr>
          <p:cNvPr id="4" name="Picture Placeholder 3">
            <a:extLst>
              <a:ext uri="{FF2B5EF4-FFF2-40B4-BE49-F238E27FC236}">
                <a16:creationId xmlns:a16="http://schemas.microsoft.com/office/drawing/2014/main" id="{F641AFF9-7202-2D48-B310-986A5F00F9F7}"/>
              </a:ext>
            </a:extLst>
          </p:cNvPr>
          <p:cNvSpPr>
            <a:spLocks noGrp="1"/>
          </p:cNvSpPr>
          <p:nvPr>
            <p:ph type="pic" sz="quarter" idx="13"/>
          </p:nvPr>
        </p:nvSpPr>
        <p:spPr>
          <a:xfrm>
            <a:off x="0" y="0"/>
            <a:ext cx="6096000" cy="6858000"/>
          </a:xfrm>
        </p:spPr>
        <p:txBody>
          <a:bodyPr/>
          <a:lstStyle/>
          <a:p>
            <a:endParaRPr lang="en-US"/>
          </a:p>
        </p:txBody>
      </p:sp>
      <p:pic>
        <p:nvPicPr>
          <p:cNvPr id="14" name="Picture 13" descr="A picture containing text, clipart&#10;&#10;Description automatically generated">
            <a:extLst>
              <a:ext uri="{FF2B5EF4-FFF2-40B4-BE49-F238E27FC236}">
                <a16:creationId xmlns:a16="http://schemas.microsoft.com/office/drawing/2014/main" id="{6CF28047-9857-004D-A899-5CB487A0406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5" name="Text Placeholder 4">
            <a:extLst>
              <a:ext uri="{FF2B5EF4-FFF2-40B4-BE49-F238E27FC236}">
                <a16:creationId xmlns:a16="http://schemas.microsoft.com/office/drawing/2014/main" id="{55ECAC50-9549-754C-B685-EE50E71EA502}"/>
              </a:ext>
            </a:extLst>
          </p:cNvPr>
          <p:cNvSpPr>
            <a:spLocks noGrp="1"/>
          </p:cNvSpPr>
          <p:nvPr>
            <p:ph type="body" sz="quarter" idx="14" hasCustomPrompt="1"/>
          </p:nvPr>
        </p:nvSpPr>
        <p:spPr>
          <a:xfrm>
            <a:off x="6501578" y="511324"/>
            <a:ext cx="5080821" cy="5753100"/>
          </a:xfrm>
        </p:spPr>
        <p:txBody>
          <a:bodyPr/>
          <a:lstStyle>
            <a:lvl1pPr marL="0" indent="0">
              <a:buNone/>
              <a:defRPr sz="4800" b="0" i="0">
                <a:solidFill>
                  <a:schemeClr val="bg1"/>
                </a:solidFill>
                <a:latin typeface="Times New Roman" panose="02020603050405020304" pitchFamily="18" charset="0"/>
              </a:defRPr>
            </a:lvl1pPr>
            <a:lvl2pPr marL="238125" indent="-225425">
              <a:buClr>
                <a:schemeClr val="bg1"/>
              </a:buClr>
              <a:tabLst/>
              <a:defRPr>
                <a:solidFill>
                  <a:schemeClr val="bg1"/>
                </a:solidFill>
              </a:defRPr>
            </a:lvl2pPr>
            <a:lvl3pPr marL="461963" indent="-223838">
              <a:buClr>
                <a:schemeClr val="bg1"/>
              </a:buClr>
              <a:tabLst/>
              <a:defRPr>
                <a:solidFill>
                  <a:schemeClr val="bg1"/>
                </a:solidFill>
              </a:defRPr>
            </a:lvl3pPr>
            <a:lvl4pPr marL="687388" indent="-225425">
              <a:buClr>
                <a:schemeClr val="bg1"/>
              </a:buClr>
              <a:tabLst/>
              <a:defRPr>
                <a:solidFill>
                  <a:schemeClr val="bg1"/>
                </a:solidFill>
              </a:defRPr>
            </a:lvl4pPr>
            <a:lvl5pPr marL="925513" indent="-238125">
              <a:buClr>
                <a:schemeClr val="bg1"/>
              </a:buClr>
              <a:tabLst/>
              <a:defRPr>
                <a:solidFill>
                  <a:schemeClr val="bg1"/>
                </a:solidFill>
              </a:defRPr>
            </a:lvl5pPr>
          </a:lstStyle>
          <a:p>
            <a:pPr lvl="0"/>
            <a:r>
              <a:rPr lang="en-US"/>
              <a:t>Key takeaway concept with bullet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40760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1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6000" y="0"/>
            <a:ext cx="6096000" cy="6868160"/>
          </a:xfrm>
          <a:prstGeom prst="rect">
            <a:avLst/>
          </a:prstGeom>
          <a:solidFill>
            <a:srgbClr val="56CC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a:extLst>
              <a:ext uri="{FF2B5EF4-FFF2-40B4-BE49-F238E27FC236}">
                <a16:creationId xmlns:a16="http://schemas.microsoft.com/office/drawing/2014/main" id="{5A228EDA-4D66-1C4A-AD4C-60EF084C755D}"/>
              </a:ext>
            </a:extLst>
          </p:cNvPr>
          <p:cNvSpPr>
            <a:spLocks noGrp="1"/>
          </p:cNvSpPr>
          <p:nvPr>
            <p:ph type="title" hasCustomPrompt="1"/>
          </p:nvPr>
        </p:nvSpPr>
        <p:spPr>
          <a:xfrm>
            <a:off x="6505437" y="495300"/>
            <a:ext cx="5076963" cy="5724822"/>
          </a:xfrm>
        </p:spPr>
        <p:txBody>
          <a:bodyPr anchor="ctr" anchorCtr="0">
            <a:noAutofit/>
          </a:bodyPr>
          <a:lstStyle>
            <a:lvl1pPr>
              <a:defRPr sz="4800" b="0" i="0" spc="0" baseline="0">
                <a:solidFill>
                  <a:schemeClr val="bg1"/>
                </a:solidFill>
                <a:latin typeface="Times New Roman" panose="02020603050405020304" pitchFamily="18" charset="0"/>
                <a:cs typeface="Times New Roman" panose="02020603050405020304" pitchFamily="18" charset="0"/>
              </a:defRPr>
            </a:lvl1pPr>
          </a:lstStyle>
          <a:p>
            <a:r>
              <a:rPr lang="en-US"/>
              <a:t>Key Takeaway concept</a:t>
            </a: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Footer Placeholder 1">
            <a:extLst>
              <a:ext uri="{FF2B5EF4-FFF2-40B4-BE49-F238E27FC236}">
                <a16:creationId xmlns:a16="http://schemas.microsoft.com/office/drawing/2014/main" id="{AA8F21B8-3927-BF4E-A37A-F482AFCC406D}"/>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8" name="Picture 7" descr="A picture containing text, clipart&#10;&#10;Description automatically generated">
            <a:extLst>
              <a:ext uri="{FF2B5EF4-FFF2-40B4-BE49-F238E27FC236}">
                <a16:creationId xmlns:a16="http://schemas.microsoft.com/office/drawing/2014/main" id="{C5F09A1E-D425-1D4C-A03E-2EFCDBB7273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4" name="Picture Placeholder 3">
            <a:extLst>
              <a:ext uri="{FF2B5EF4-FFF2-40B4-BE49-F238E27FC236}">
                <a16:creationId xmlns:a16="http://schemas.microsoft.com/office/drawing/2014/main" id="{ACFBD97F-C700-7042-93C5-0CA25E35423D}"/>
              </a:ext>
            </a:extLst>
          </p:cNvPr>
          <p:cNvSpPr>
            <a:spLocks noGrp="1"/>
          </p:cNvSpPr>
          <p:nvPr>
            <p:ph type="pic" sz="quarter" idx="13"/>
          </p:nvPr>
        </p:nvSpPr>
        <p:spPr>
          <a:xfrm>
            <a:off x="0" y="0"/>
            <a:ext cx="6096000" cy="6867525"/>
          </a:xfrm>
        </p:spPr>
        <p:txBody>
          <a:bodyPr/>
          <a:lstStyle/>
          <a:p>
            <a:endParaRPr lang="en-US"/>
          </a:p>
        </p:txBody>
      </p:sp>
    </p:spTree>
    <p:extLst>
      <p:ext uri="{BB962C8B-B14F-4D97-AF65-F5344CB8AC3E}">
        <p14:creationId xmlns:p14="http://schemas.microsoft.com/office/powerpoint/2010/main" val="17838276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7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9858" y="0"/>
            <a:ext cx="6092142"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pic>
        <p:nvPicPr>
          <p:cNvPr id="9" name="Picture 8" descr="A picture containing text, clipart&#10;&#10;Description automatically generated">
            <a:extLst>
              <a:ext uri="{FF2B5EF4-FFF2-40B4-BE49-F238E27FC236}">
                <a16:creationId xmlns:a16="http://schemas.microsoft.com/office/drawing/2014/main" id="{F0C3B69A-5F2B-5D40-8F43-083DE8BBE08B}"/>
              </a:ext>
            </a:extLst>
          </p:cNvPr>
          <p:cNvPicPr>
            <a:picLocks noChangeAspect="1"/>
          </p:cNvPicPr>
          <p:nvPr userDrawn="1"/>
        </p:nvPicPr>
        <p:blipFill>
          <a:blip r:embed="rId2"/>
          <a:stretch>
            <a:fillRect/>
          </a:stretch>
        </p:blipFill>
        <p:spPr>
          <a:xfrm>
            <a:off x="609600" y="6406414"/>
            <a:ext cx="990600" cy="146756"/>
          </a:xfrm>
          <a:prstGeom prst="rect">
            <a:avLst/>
          </a:prstGeom>
        </p:spPr>
      </p:pic>
      <p:sp>
        <p:nvSpPr>
          <p:cNvPr id="12" name="Footer Placeholder 1">
            <a:extLst>
              <a:ext uri="{FF2B5EF4-FFF2-40B4-BE49-F238E27FC236}">
                <a16:creationId xmlns:a16="http://schemas.microsoft.com/office/drawing/2014/main" id="{25ED2448-B53E-854C-9B9F-0B92125DB68A}"/>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sp>
        <p:nvSpPr>
          <p:cNvPr id="4" name="Picture Placeholder 3">
            <a:extLst>
              <a:ext uri="{FF2B5EF4-FFF2-40B4-BE49-F238E27FC236}">
                <a16:creationId xmlns:a16="http://schemas.microsoft.com/office/drawing/2014/main" id="{F641AFF9-7202-2D48-B310-986A5F00F9F7}"/>
              </a:ext>
            </a:extLst>
          </p:cNvPr>
          <p:cNvSpPr>
            <a:spLocks noGrp="1"/>
          </p:cNvSpPr>
          <p:nvPr>
            <p:ph type="pic" sz="quarter" idx="13"/>
          </p:nvPr>
        </p:nvSpPr>
        <p:spPr>
          <a:xfrm>
            <a:off x="0" y="0"/>
            <a:ext cx="6096000" cy="6858000"/>
          </a:xfrm>
        </p:spPr>
        <p:txBody>
          <a:bodyPr/>
          <a:lstStyle/>
          <a:p>
            <a:endParaRPr lang="en-US"/>
          </a:p>
        </p:txBody>
      </p:sp>
      <p:pic>
        <p:nvPicPr>
          <p:cNvPr id="14" name="Picture 13" descr="A picture containing text, clipart&#10;&#10;Description automatically generated">
            <a:extLst>
              <a:ext uri="{FF2B5EF4-FFF2-40B4-BE49-F238E27FC236}">
                <a16:creationId xmlns:a16="http://schemas.microsoft.com/office/drawing/2014/main" id="{6CF28047-9857-004D-A899-5CB487A0406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5" name="Text Placeholder 4">
            <a:extLst>
              <a:ext uri="{FF2B5EF4-FFF2-40B4-BE49-F238E27FC236}">
                <a16:creationId xmlns:a16="http://schemas.microsoft.com/office/drawing/2014/main" id="{55ECAC50-9549-754C-B685-EE50E71EA502}"/>
              </a:ext>
            </a:extLst>
          </p:cNvPr>
          <p:cNvSpPr>
            <a:spLocks noGrp="1"/>
          </p:cNvSpPr>
          <p:nvPr>
            <p:ph type="body" sz="quarter" idx="14" hasCustomPrompt="1"/>
          </p:nvPr>
        </p:nvSpPr>
        <p:spPr>
          <a:xfrm>
            <a:off x="6501578" y="511324"/>
            <a:ext cx="5080821" cy="5753100"/>
          </a:xfrm>
        </p:spPr>
        <p:txBody>
          <a:bodyPr/>
          <a:lstStyle>
            <a:lvl1pPr marL="0" indent="0">
              <a:buNone/>
              <a:defRPr sz="4800" b="0" i="0">
                <a:solidFill>
                  <a:schemeClr val="bg1"/>
                </a:solidFill>
                <a:latin typeface="Times New Roman" panose="02020603050405020304" pitchFamily="18" charset="0"/>
              </a:defRPr>
            </a:lvl1pPr>
            <a:lvl2pPr marL="238125" indent="-225425">
              <a:buClr>
                <a:schemeClr val="bg1"/>
              </a:buClr>
              <a:tabLst/>
              <a:defRPr>
                <a:solidFill>
                  <a:schemeClr val="bg1"/>
                </a:solidFill>
              </a:defRPr>
            </a:lvl2pPr>
            <a:lvl3pPr marL="461963" indent="-223838">
              <a:buClr>
                <a:schemeClr val="bg1"/>
              </a:buClr>
              <a:tabLst/>
              <a:defRPr>
                <a:solidFill>
                  <a:schemeClr val="bg1"/>
                </a:solidFill>
              </a:defRPr>
            </a:lvl3pPr>
            <a:lvl4pPr marL="687388" indent="-225425">
              <a:buClr>
                <a:schemeClr val="bg1"/>
              </a:buClr>
              <a:tabLst/>
              <a:defRPr>
                <a:solidFill>
                  <a:schemeClr val="bg1"/>
                </a:solidFill>
              </a:defRPr>
            </a:lvl4pPr>
            <a:lvl5pPr marL="925513" indent="-238125">
              <a:buClr>
                <a:schemeClr val="bg1"/>
              </a:buClr>
              <a:tabLst/>
              <a:defRPr>
                <a:solidFill>
                  <a:schemeClr val="bg1"/>
                </a:solidFill>
              </a:defRPr>
            </a:lvl5pPr>
          </a:lstStyle>
          <a:p>
            <a:pPr lvl="0"/>
            <a:r>
              <a:rPr lang="en-US"/>
              <a:t>Key takeaway concept with bullet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02160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6000" y="0"/>
            <a:ext cx="6096000" cy="68681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a:extLst>
              <a:ext uri="{FF2B5EF4-FFF2-40B4-BE49-F238E27FC236}">
                <a16:creationId xmlns:a16="http://schemas.microsoft.com/office/drawing/2014/main" id="{5A228EDA-4D66-1C4A-AD4C-60EF084C755D}"/>
              </a:ext>
            </a:extLst>
          </p:cNvPr>
          <p:cNvSpPr>
            <a:spLocks noGrp="1"/>
          </p:cNvSpPr>
          <p:nvPr>
            <p:ph type="title" hasCustomPrompt="1"/>
          </p:nvPr>
        </p:nvSpPr>
        <p:spPr>
          <a:xfrm>
            <a:off x="6505437" y="495300"/>
            <a:ext cx="5076963" cy="5724822"/>
          </a:xfrm>
        </p:spPr>
        <p:txBody>
          <a:bodyPr anchor="ctr" anchorCtr="0">
            <a:noAutofit/>
          </a:bodyPr>
          <a:lstStyle>
            <a:lvl1pPr>
              <a:defRPr sz="4800" b="0" i="0" spc="0" baseline="0">
                <a:solidFill>
                  <a:schemeClr val="bg1"/>
                </a:solidFill>
                <a:latin typeface="Times New Roman" panose="02020603050405020304" pitchFamily="18" charset="0"/>
                <a:cs typeface="Times New Roman" panose="02020603050405020304" pitchFamily="18" charset="0"/>
              </a:defRPr>
            </a:lvl1pPr>
          </a:lstStyle>
          <a:p>
            <a:r>
              <a:rPr lang="en-US"/>
              <a:t>Key Takeaway concept</a:t>
            </a: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Footer Placeholder 1">
            <a:extLst>
              <a:ext uri="{FF2B5EF4-FFF2-40B4-BE49-F238E27FC236}">
                <a16:creationId xmlns:a16="http://schemas.microsoft.com/office/drawing/2014/main" id="{AA8F21B8-3927-BF4E-A37A-F482AFCC406D}"/>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8" name="Picture 7" descr="A picture containing text, clipart&#10;&#10;Description automatically generated">
            <a:extLst>
              <a:ext uri="{FF2B5EF4-FFF2-40B4-BE49-F238E27FC236}">
                <a16:creationId xmlns:a16="http://schemas.microsoft.com/office/drawing/2014/main" id="{C5F09A1E-D425-1D4C-A03E-2EFCDBB7273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4" name="Picture Placeholder 3">
            <a:extLst>
              <a:ext uri="{FF2B5EF4-FFF2-40B4-BE49-F238E27FC236}">
                <a16:creationId xmlns:a16="http://schemas.microsoft.com/office/drawing/2014/main" id="{ACFBD97F-C700-7042-93C5-0CA25E35423D}"/>
              </a:ext>
            </a:extLst>
          </p:cNvPr>
          <p:cNvSpPr>
            <a:spLocks noGrp="1"/>
          </p:cNvSpPr>
          <p:nvPr>
            <p:ph type="pic" sz="quarter" idx="13"/>
          </p:nvPr>
        </p:nvSpPr>
        <p:spPr>
          <a:xfrm>
            <a:off x="0" y="0"/>
            <a:ext cx="6096000" cy="6867525"/>
          </a:xfrm>
        </p:spPr>
        <p:txBody>
          <a:bodyPr/>
          <a:lstStyle/>
          <a:p>
            <a:endParaRPr lang="en-US"/>
          </a:p>
        </p:txBody>
      </p:sp>
    </p:spTree>
    <p:extLst>
      <p:ext uri="{BB962C8B-B14F-4D97-AF65-F5344CB8AC3E}">
        <p14:creationId xmlns:p14="http://schemas.microsoft.com/office/powerpoint/2010/main" val="368119859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8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9858" y="0"/>
            <a:ext cx="609214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pic>
        <p:nvPicPr>
          <p:cNvPr id="9" name="Picture 8" descr="A picture containing text, clipart&#10;&#10;Description automatically generated">
            <a:extLst>
              <a:ext uri="{FF2B5EF4-FFF2-40B4-BE49-F238E27FC236}">
                <a16:creationId xmlns:a16="http://schemas.microsoft.com/office/drawing/2014/main" id="{F0C3B69A-5F2B-5D40-8F43-083DE8BBE08B}"/>
              </a:ext>
            </a:extLst>
          </p:cNvPr>
          <p:cNvPicPr>
            <a:picLocks noChangeAspect="1"/>
          </p:cNvPicPr>
          <p:nvPr userDrawn="1"/>
        </p:nvPicPr>
        <p:blipFill>
          <a:blip r:embed="rId2"/>
          <a:stretch>
            <a:fillRect/>
          </a:stretch>
        </p:blipFill>
        <p:spPr>
          <a:xfrm>
            <a:off x="609600" y="6406414"/>
            <a:ext cx="990600" cy="146756"/>
          </a:xfrm>
          <a:prstGeom prst="rect">
            <a:avLst/>
          </a:prstGeom>
        </p:spPr>
      </p:pic>
      <p:sp>
        <p:nvSpPr>
          <p:cNvPr id="12" name="Footer Placeholder 1">
            <a:extLst>
              <a:ext uri="{FF2B5EF4-FFF2-40B4-BE49-F238E27FC236}">
                <a16:creationId xmlns:a16="http://schemas.microsoft.com/office/drawing/2014/main" id="{25ED2448-B53E-854C-9B9F-0B92125DB68A}"/>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sp>
        <p:nvSpPr>
          <p:cNvPr id="4" name="Picture Placeholder 3">
            <a:extLst>
              <a:ext uri="{FF2B5EF4-FFF2-40B4-BE49-F238E27FC236}">
                <a16:creationId xmlns:a16="http://schemas.microsoft.com/office/drawing/2014/main" id="{F641AFF9-7202-2D48-B310-986A5F00F9F7}"/>
              </a:ext>
            </a:extLst>
          </p:cNvPr>
          <p:cNvSpPr>
            <a:spLocks noGrp="1"/>
          </p:cNvSpPr>
          <p:nvPr>
            <p:ph type="pic" sz="quarter" idx="13"/>
          </p:nvPr>
        </p:nvSpPr>
        <p:spPr>
          <a:xfrm>
            <a:off x="0" y="0"/>
            <a:ext cx="6096000" cy="6858000"/>
          </a:xfrm>
        </p:spPr>
        <p:txBody>
          <a:bodyPr/>
          <a:lstStyle/>
          <a:p>
            <a:endParaRPr lang="en-US"/>
          </a:p>
        </p:txBody>
      </p:sp>
      <p:pic>
        <p:nvPicPr>
          <p:cNvPr id="14" name="Picture 13" descr="A picture containing text, clipart&#10;&#10;Description automatically generated">
            <a:extLst>
              <a:ext uri="{FF2B5EF4-FFF2-40B4-BE49-F238E27FC236}">
                <a16:creationId xmlns:a16="http://schemas.microsoft.com/office/drawing/2014/main" id="{6CF28047-9857-004D-A899-5CB487A0406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5" name="Text Placeholder 4">
            <a:extLst>
              <a:ext uri="{FF2B5EF4-FFF2-40B4-BE49-F238E27FC236}">
                <a16:creationId xmlns:a16="http://schemas.microsoft.com/office/drawing/2014/main" id="{55ECAC50-9549-754C-B685-EE50E71EA502}"/>
              </a:ext>
            </a:extLst>
          </p:cNvPr>
          <p:cNvSpPr>
            <a:spLocks noGrp="1"/>
          </p:cNvSpPr>
          <p:nvPr>
            <p:ph type="body" sz="quarter" idx="14" hasCustomPrompt="1"/>
          </p:nvPr>
        </p:nvSpPr>
        <p:spPr>
          <a:xfrm>
            <a:off x="6501578" y="511324"/>
            <a:ext cx="5080821" cy="5753100"/>
          </a:xfrm>
        </p:spPr>
        <p:txBody>
          <a:bodyPr/>
          <a:lstStyle>
            <a:lvl1pPr marL="0" indent="0">
              <a:buNone/>
              <a:defRPr sz="4800" b="0" i="0">
                <a:solidFill>
                  <a:schemeClr val="bg1"/>
                </a:solidFill>
                <a:latin typeface="Times New Roman" panose="02020603050405020304" pitchFamily="18" charset="0"/>
              </a:defRPr>
            </a:lvl1pPr>
            <a:lvl2pPr marL="238125" indent="-225425">
              <a:buClr>
                <a:schemeClr val="bg1"/>
              </a:buClr>
              <a:tabLst/>
              <a:defRPr>
                <a:solidFill>
                  <a:schemeClr val="bg1"/>
                </a:solidFill>
              </a:defRPr>
            </a:lvl2pPr>
            <a:lvl3pPr marL="461963" indent="-223838">
              <a:buClr>
                <a:schemeClr val="bg1"/>
              </a:buClr>
              <a:tabLst/>
              <a:defRPr>
                <a:solidFill>
                  <a:schemeClr val="bg1"/>
                </a:solidFill>
              </a:defRPr>
            </a:lvl3pPr>
            <a:lvl4pPr marL="687388" indent="-225425">
              <a:buClr>
                <a:schemeClr val="bg1"/>
              </a:buClr>
              <a:tabLst/>
              <a:defRPr>
                <a:solidFill>
                  <a:schemeClr val="bg1"/>
                </a:solidFill>
              </a:defRPr>
            </a:lvl4pPr>
            <a:lvl5pPr marL="925513" indent="-238125">
              <a:buClr>
                <a:schemeClr val="bg1"/>
              </a:buClr>
              <a:tabLst/>
              <a:defRPr>
                <a:solidFill>
                  <a:schemeClr val="bg1"/>
                </a:solidFill>
              </a:defRPr>
            </a:lvl5pPr>
          </a:lstStyle>
          <a:p>
            <a:pPr lvl="0"/>
            <a:r>
              <a:rPr lang="en-US"/>
              <a:t>Key takeaway concept with bullet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19206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3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6000" y="0"/>
            <a:ext cx="6096000" cy="68681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a:extLst>
              <a:ext uri="{FF2B5EF4-FFF2-40B4-BE49-F238E27FC236}">
                <a16:creationId xmlns:a16="http://schemas.microsoft.com/office/drawing/2014/main" id="{5A228EDA-4D66-1C4A-AD4C-60EF084C755D}"/>
              </a:ext>
            </a:extLst>
          </p:cNvPr>
          <p:cNvSpPr>
            <a:spLocks noGrp="1"/>
          </p:cNvSpPr>
          <p:nvPr>
            <p:ph type="title" hasCustomPrompt="1"/>
          </p:nvPr>
        </p:nvSpPr>
        <p:spPr>
          <a:xfrm>
            <a:off x="6505437" y="495300"/>
            <a:ext cx="5076963" cy="5724822"/>
          </a:xfrm>
        </p:spPr>
        <p:txBody>
          <a:bodyPr anchor="ctr" anchorCtr="0">
            <a:noAutofit/>
          </a:bodyPr>
          <a:lstStyle>
            <a:lvl1pPr>
              <a:defRPr sz="4800" b="0" i="0" spc="0" baseline="0">
                <a:solidFill>
                  <a:schemeClr val="bg1"/>
                </a:solidFill>
                <a:latin typeface="Times New Roman" panose="02020603050405020304" pitchFamily="18" charset="0"/>
                <a:cs typeface="Times New Roman" panose="02020603050405020304" pitchFamily="18" charset="0"/>
              </a:defRPr>
            </a:lvl1pPr>
          </a:lstStyle>
          <a:p>
            <a:r>
              <a:rPr lang="en-US"/>
              <a:t>Key Takeaway concept</a:t>
            </a: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Footer Placeholder 1">
            <a:extLst>
              <a:ext uri="{FF2B5EF4-FFF2-40B4-BE49-F238E27FC236}">
                <a16:creationId xmlns:a16="http://schemas.microsoft.com/office/drawing/2014/main" id="{AA8F21B8-3927-BF4E-A37A-F482AFCC406D}"/>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8" name="Picture 7" descr="A picture containing text, clipart&#10;&#10;Description automatically generated">
            <a:extLst>
              <a:ext uri="{FF2B5EF4-FFF2-40B4-BE49-F238E27FC236}">
                <a16:creationId xmlns:a16="http://schemas.microsoft.com/office/drawing/2014/main" id="{C5F09A1E-D425-1D4C-A03E-2EFCDBB7273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4" name="Picture Placeholder 3">
            <a:extLst>
              <a:ext uri="{FF2B5EF4-FFF2-40B4-BE49-F238E27FC236}">
                <a16:creationId xmlns:a16="http://schemas.microsoft.com/office/drawing/2014/main" id="{ACFBD97F-C700-7042-93C5-0CA25E35423D}"/>
              </a:ext>
            </a:extLst>
          </p:cNvPr>
          <p:cNvSpPr>
            <a:spLocks noGrp="1"/>
          </p:cNvSpPr>
          <p:nvPr>
            <p:ph type="pic" sz="quarter" idx="13"/>
          </p:nvPr>
        </p:nvSpPr>
        <p:spPr>
          <a:xfrm>
            <a:off x="0" y="0"/>
            <a:ext cx="6096000" cy="6867525"/>
          </a:xfrm>
        </p:spPr>
        <p:txBody>
          <a:bodyPr/>
          <a:lstStyle/>
          <a:p>
            <a:endParaRPr lang="en-US"/>
          </a:p>
        </p:txBody>
      </p:sp>
    </p:spTree>
    <p:extLst>
      <p:ext uri="{BB962C8B-B14F-4D97-AF65-F5344CB8AC3E}">
        <p14:creationId xmlns:p14="http://schemas.microsoft.com/office/powerpoint/2010/main" val="32695559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9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9858" y="0"/>
            <a:ext cx="6092142"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pic>
        <p:nvPicPr>
          <p:cNvPr id="9" name="Picture 8" descr="A picture containing text, clipart&#10;&#10;Description automatically generated">
            <a:extLst>
              <a:ext uri="{FF2B5EF4-FFF2-40B4-BE49-F238E27FC236}">
                <a16:creationId xmlns:a16="http://schemas.microsoft.com/office/drawing/2014/main" id="{F0C3B69A-5F2B-5D40-8F43-083DE8BBE08B}"/>
              </a:ext>
            </a:extLst>
          </p:cNvPr>
          <p:cNvPicPr>
            <a:picLocks noChangeAspect="1"/>
          </p:cNvPicPr>
          <p:nvPr userDrawn="1"/>
        </p:nvPicPr>
        <p:blipFill>
          <a:blip r:embed="rId2"/>
          <a:stretch>
            <a:fillRect/>
          </a:stretch>
        </p:blipFill>
        <p:spPr>
          <a:xfrm>
            <a:off x="609600" y="6406414"/>
            <a:ext cx="990600" cy="146756"/>
          </a:xfrm>
          <a:prstGeom prst="rect">
            <a:avLst/>
          </a:prstGeom>
        </p:spPr>
      </p:pic>
      <p:sp>
        <p:nvSpPr>
          <p:cNvPr id="12" name="Footer Placeholder 1">
            <a:extLst>
              <a:ext uri="{FF2B5EF4-FFF2-40B4-BE49-F238E27FC236}">
                <a16:creationId xmlns:a16="http://schemas.microsoft.com/office/drawing/2014/main" id="{25ED2448-B53E-854C-9B9F-0B92125DB68A}"/>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sp>
        <p:nvSpPr>
          <p:cNvPr id="4" name="Picture Placeholder 3">
            <a:extLst>
              <a:ext uri="{FF2B5EF4-FFF2-40B4-BE49-F238E27FC236}">
                <a16:creationId xmlns:a16="http://schemas.microsoft.com/office/drawing/2014/main" id="{F641AFF9-7202-2D48-B310-986A5F00F9F7}"/>
              </a:ext>
            </a:extLst>
          </p:cNvPr>
          <p:cNvSpPr>
            <a:spLocks noGrp="1"/>
          </p:cNvSpPr>
          <p:nvPr>
            <p:ph type="pic" sz="quarter" idx="13"/>
          </p:nvPr>
        </p:nvSpPr>
        <p:spPr>
          <a:xfrm>
            <a:off x="0" y="0"/>
            <a:ext cx="6096000" cy="6858000"/>
          </a:xfrm>
        </p:spPr>
        <p:txBody>
          <a:bodyPr/>
          <a:lstStyle/>
          <a:p>
            <a:endParaRPr lang="en-US"/>
          </a:p>
        </p:txBody>
      </p:sp>
      <p:pic>
        <p:nvPicPr>
          <p:cNvPr id="14" name="Picture 13" descr="A picture containing text, clipart&#10;&#10;Description automatically generated">
            <a:extLst>
              <a:ext uri="{FF2B5EF4-FFF2-40B4-BE49-F238E27FC236}">
                <a16:creationId xmlns:a16="http://schemas.microsoft.com/office/drawing/2014/main" id="{6CF28047-9857-004D-A899-5CB487A0406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5" name="Text Placeholder 4">
            <a:extLst>
              <a:ext uri="{FF2B5EF4-FFF2-40B4-BE49-F238E27FC236}">
                <a16:creationId xmlns:a16="http://schemas.microsoft.com/office/drawing/2014/main" id="{55ECAC50-9549-754C-B685-EE50E71EA502}"/>
              </a:ext>
            </a:extLst>
          </p:cNvPr>
          <p:cNvSpPr>
            <a:spLocks noGrp="1"/>
          </p:cNvSpPr>
          <p:nvPr>
            <p:ph type="body" sz="quarter" idx="14" hasCustomPrompt="1"/>
          </p:nvPr>
        </p:nvSpPr>
        <p:spPr>
          <a:xfrm>
            <a:off x="6501578" y="511324"/>
            <a:ext cx="5080821" cy="5753100"/>
          </a:xfrm>
        </p:spPr>
        <p:txBody>
          <a:bodyPr/>
          <a:lstStyle>
            <a:lvl1pPr marL="0" indent="0">
              <a:buNone/>
              <a:defRPr sz="4800" b="0" i="0">
                <a:solidFill>
                  <a:schemeClr val="bg1"/>
                </a:solidFill>
                <a:latin typeface="Times New Roman" panose="02020603050405020304" pitchFamily="18" charset="0"/>
              </a:defRPr>
            </a:lvl1pPr>
            <a:lvl2pPr marL="238125" indent="-225425">
              <a:buClr>
                <a:schemeClr val="bg1"/>
              </a:buClr>
              <a:tabLst/>
              <a:defRPr>
                <a:solidFill>
                  <a:schemeClr val="bg1"/>
                </a:solidFill>
              </a:defRPr>
            </a:lvl2pPr>
            <a:lvl3pPr marL="461963" indent="-223838">
              <a:buClr>
                <a:schemeClr val="bg1"/>
              </a:buClr>
              <a:tabLst/>
              <a:defRPr>
                <a:solidFill>
                  <a:schemeClr val="bg1"/>
                </a:solidFill>
              </a:defRPr>
            </a:lvl3pPr>
            <a:lvl4pPr marL="687388" indent="-225425">
              <a:buClr>
                <a:schemeClr val="bg1"/>
              </a:buClr>
              <a:tabLst/>
              <a:defRPr>
                <a:solidFill>
                  <a:schemeClr val="bg1"/>
                </a:solidFill>
              </a:defRPr>
            </a:lvl4pPr>
            <a:lvl5pPr marL="925513" indent="-238125">
              <a:buClr>
                <a:schemeClr val="bg1"/>
              </a:buClr>
              <a:tabLst/>
              <a:defRPr>
                <a:solidFill>
                  <a:schemeClr val="bg1"/>
                </a:solidFill>
              </a:defRPr>
            </a:lvl5pPr>
          </a:lstStyle>
          <a:p>
            <a:pPr lvl="0"/>
            <a:r>
              <a:rPr lang="en-US"/>
              <a:t>Key takeaway concept with bullet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393748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4_Divider - Image Bleed Lef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A6B086-57B1-9A44-A3C6-EE215AF3DB9A}"/>
              </a:ext>
            </a:extLst>
          </p:cNvPr>
          <p:cNvSpPr/>
          <p:nvPr userDrawn="1"/>
        </p:nvSpPr>
        <p:spPr>
          <a:xfrm>
            <a:off x="6096000" y="0"/>
            <a:ext cx="6096000" cy="6868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 name="Title 1">
            <a:extLst>
              <a:ext uri="{FF2B5EF4-FFF2-40B4-BE49-F238E27FC236}">
                <a16:creationId xmlns:a16="http://schemas.microsoft.com/office/drawing/2014/main" id="{5A228EDA-4D66-1C4A-AD4C-60EF084C755D}"/>
              </a:ext>
            </a:extLst>
          </p:cNvPr>
          <p:cNvSpPr>
            <a:spLocks noGrp="1"/>
          </p:cNvSpPr>
          <p:nvPr>
            <p:ph type="title" hasCustomPrompt="1"/>
          </p:nvPr>
        </p:nvSpPr>
        <p:spPr>
          <a:xfrm>
            <a:off x="6505437" y="495300"/>
            <a:ext cx="5076963" cy="5724822"/>
          </a:xfrm>
        </p:spPr>
        <p:txBody>
          <a:bodyPr anchor="ctr" anchorCtr="0">
            <a:noAutofit/>
          </a:bodyPr>
          <a:lstStyle>
            <a:lvl1pPr>
              <a:defRPr sz="4800" b="0" i="0" spc="0" baseline="0">
                <a:solidFill>
                  <a:schemeClr val="bg1"/>
                </a:solidFill>
                <a:latin typeface="Times New Roman" panose="02020603050405020304" pitchFamily="18" charset="0"/>
                <a:cs typeface="Times New Roman" panose="02020603050405020304" pitchFamily="18" charset="0"/>
              </a:defRPr>
            </a:lvl1pPr>
          </a:lstStyle>
          <a:p>
            <a:r>
              <a:rPr lang="en-US"/>
              <a:t>Key Takeaway concept</a:t>
            </a:r>
          </a:p>
        </p:txBody>
      </p:sp>
      <p:sp>
        <p:nvSpPr>
          <p:cNvPr id="11" name="Slide Number Placeholder 4">
            <a:extLst>
              <a:ext uri="{FF2B5EF4-FFF2-40B4-BE49-F238E27FC236}">
                <a16:creationId xmlns:a16="http://schemas.microsoft.com/office/drawing/2014/main" id="{ABEB1E09-9EE5-C841-95B7-9B4A804680C8}"/>
              </a:ext>
            </a:extLst>
          </p:cNvPr>
          <p:cNvSpPr>
            <a:spLocks noGrp="1"/>
          </p:cNvSpPr>
          <p:nvPr>
            <p:ph type="sldNum" sz="quarter" idx="12"/>
          </p:nvPr>
        </p:nvSpPr>
        <p:spPr>
          <a:xfrm>
            <a:off x="11125200" y="6400800"/>
            <a:ext cx="457200" cy="365125"/>
          </a:xfrm>
          <a:prstGeom prst="rect">
            <a:avLst/>
          </a:prstGeom>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Footer Placeholder 1">
            <a:extLst>
              <a:ext uri="{FF2B5EF4-FFF2-40B4-BE49-F238E27FC236}">
                <a16:creationId xmlns:a16="http://schemas.microsoft.com/office/drawing/2014/main" id="{AA8F21B8-3927-BF4E-A37A-F482AFCC406D}"/>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8" name="Picture 7" descr="A picture containing text, clipart&#10;&#10;Description automatically generated">
            <a:extLst>
              <a:ext uri="{FF2B5EF4-FFF2-40B4-BE49-F238E27FC236}">
                <a16:creationId xmlns:a16="http://schemas.microsoft.com/office/drawing/2014/main" id="{C5F09A1E-D425-1D4C-A03E-2EFCDBB72733}"/>
              </a:ext>
            </a:extLst>
          </p:cNvPr>
          <p:cNvPicPr>
            <a:picLocks noChangeAspect="1"/>
          </p:cNvPicPr>
          <p:nvPr userDrawn="1"/>
        </p:nvPicPr>
        <p:blipFill>
          <a:blip r:embed="rId2"/>
          <a:stretch>
            <a:fillRect/>
          </a:stretch>
        </p:blipFill>
        <p:spPr>
          <a:xfrm>
            <a:off x="6505437" y="6406414"/>
            <a:ext cx="990600" cy="146756"/>
          </a:xfrm>
          <a:prstGeom prst="rect">
            <a:avLst/>
          </a:prstGeom>
        </p:spPr>
      </p:pic>
      <p:sp>
        <p:nvSpPr>
          <p:cNvPr id="4" name="Picture Placeholder 3">
            <a:extLst>
              <a:ext uri="{FF2B5EF4-FFF2-40B4-BE49-F238E27FC236}">
                <a16:creationId xmlns:a16="http://schemas.microsoft.com/office/drawing/2014/main" id="{ACFBD97F-C700-7042-93C5-0CA25E35423D}"/>
              </a:ext>
            </a:extLst>
          </p:cNvPr>
          <p:cNvSpPr>
            <a:spLocks noGrp="1"/>
          </p:cNvSpPr>
          <p:nvPr>
            <p:ph type="pic" sz="quarter" idx="13"/>
          </p:nvPr>
        </p:nvSpPr>
        <p:spPr>
          <a:xfrm>
            <a:off x="0" y="0"/>
            <a:ext cx="6096000" cy="6867525"/>
          </a:xfrm>
        </p:spPr>
        <p:txBody>
          <a:bodyPr/>
          <a:lstStyle/>
          <a:p>
            <a:endParaRPr lang="en-US"/>
          </a:p>
        </p:txBody>
      </p:sp>
    </p:spTree>
    <p:extLst>
      <p:ext uri="{BB962C8B-B14F-4D97-AF65-F5344CB8AC3E}">
        <p14:creationId xmlns:p14="http://schemas.microsoft.com/office/powerpoint/2010/main" val="7604107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4238E23-7AB0-154B-B65C-3DC02AEE0E5D}"/>
              </a:ext>
            </a:extLst>
          </p:cNvPr>
          <p:cNvSpPr/>
          <p:nvPr userDrawn="1"/>
        </p:nvSpPr>
        <p:spPr>
          <a:xfrm>
            <a:off x="0" y="0"/>
            <a:ext cx="12192000" cy="6858000"/>
          </a:xfrm>
          <a:prstGeom prst="rect">
            <a:avLst/>
          </a:prstGeom>
          <a:solidFill>
            <a:srgbClr val="1016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pic>
        <p:nvPicPr>
          <p:cNvPr id="19" name="Picture 18" descr="A picture containing text, clipart&#10;&#10;Description automatically generated">
            <a:extLst>
              <a:ext uri="{FF2B5EF4-FFF2-40B4-BE49-F238E27FC236}">
                <a16:creationId xmlns:a16="http://schemas.microsoft.com/office/drawing/2014/main" id="{EE82D427-37DD-E644-93CA-EE11DE1AE202}"/>
              </a:ext>
            </a:extLst>
          </p:cNvPr>
          <p:cNvPicPr>
            <a:picLocks noChangeAspect="1"/>
          </p:cNvPicPr>
          <p:nvPr userDrawn="1"/>
        </p:nvPicPr>
        <p:blipFill>
          <a:blip r:embed="rId2"/>
          <a:stretch>
            <a:fillRect/>
          </a:stretch>
        </p:blipFill>
        <p:spPr>
          <a:xfrm>
            <a:off x="3819939" y="2895600"/>
            <a:ext cx="4064000" cy="723900"/>
          </a:xfrm>
          <a:prstGeom prst="rect">
            <a:avLst/>
          </a:prstGeom>
        </p:spPr>
      </p:pic>
      <p:sp>
        <p:nvSpPr>
          <p:cNvPr id="16" name="TextBox 15">
            <a:extLst>
              <a:ext uri="{FF2B5EF4-FFF2-40B4-BE49-F238E27FC236}">
                <a16:creationId xmlns:a16="http://schemas.microsoft.com/office/drawing/2014/main" id="{B3BE374D-4606-A34C-93EE-B6863EA3BCDC}"/>
              </a:ext>
            </a:extLst>
          </p:cNvPr>
          <p:cNvSpPr txBox="1"/>
          <p:nvPr userDrawn="1"/>
        </p:nvSpPr>
        <p:spPr>
          <a:xfrm>
            <a:off x="8153400" y="5791200"/>
            <a:ext cx="2895600" cy="381000"/>
          </a:xfrm>
          <a:prstGeom prst="rect">
            <a:avLst/>
          </a:prstGeom>
          <a:noFill/>
        </p:spPr>
        <p:txBody>
          <a:bodyPr wrap="square" rtlCol="0">
            <a:spAutoFit/>
          </a:bodyPr>
          <a:lstStyle/>
          <a:p>
            <a:pPr algn="r"/>
            <a:r>
              <a:rPr lang="en-US" b="0" i="0" u="none" err="1">
                <a:solidFill>
                  <a:schemeClr val="accent1"/>
                </a:solidFill>
                <a:latin typeface="Times New Roman" panose="02020603050405020304" pitchFamily="18" charset="0"/>
                <a:cs typeface="Times New Roman" panose="02020603050405020304" pitchFamily="18" charset="0"/>
              </a:rPr>
              <a:t>franklincovey.com</a:t>
            </a:r>
            <a:endParaRPr lang="en-US" b="0" i="0" u="none">
              <a:solidFill>
                <a:schemeClr val="accent1"/>
              </a:solidFill>
              <a:latin typeface="Times New Roman" panose="02020603050405020304" pitchFamily="18" charset="0"/>
              <a:cs typeface="Times New Roman" panose="02020603050405020304" pitchFamily="18" charset="0"/>
            </a:endParaRPr>
          </a:p>
        </p:txBody>
      </p:sp>
      <p:sp>
        <p:nvSpPr>
          <p:cNvPr id="9" name="Footer Placeholder 1">
            <a:extLst>
              <a:ext uri="{FF2B5EF4-FFF2-40B4-BE49-F238E27FC236}">
                <a16:creationId xmlns:a16="http://schemas.microsoft.com/office/drawing/2014/main" id="{015BF235-9350-1D4F-98B4-BF1F1C6367CC}"/>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352022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with Four Column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5" name="Content Placeholder 4">
            <a:extLst>
              <a:ext uri="{FF2B5EF4-FFF2-40B4-BE49-F238E27FC236}">
                <a16:creationId xmlns:a16="http://schemas.microsoft.com/office/drawing/2014/main" id="{BDE3AD24-6E9A-444E-B665-5BBF9408BDCD}"/>
              </a:ext>
            </a:extLst>
          </p:cNvPr>
          <p:cNvSpPr>
            <a:spLocks noGrp="1"/>
          </p:cNvSpPr>
          <p:nvPr>
            <p:ph sz="quarter" idx="12"/>
          </p:nvPr>
        </p:nvSpPr>
        <p:spPr>
          <a:xfrm>
            <a:off x="838200" y="2438400"/>
            <a:ext cx="2249557" cy="1524000"/>
          </a:xfrm>
        </p:spPr>
        <p:txBody>
          <a:bodyPr>
            <a:noAutofit/>
          </a:bodyPr>
          <a:lstStyle>
            <a:lvl1pPr marL="0" indent="0">
              <a:buClr>
                <a:schemeClr val="tx1"/>
              </a:buClr>
              <a:buNone/>
              <a:defRPr sz="1400" b="1"/>
            </a:lvl1pPr>
            <a:lvl2pPr marL="177800" indent="-168275">
              <a:buClr>
                <a:schemeClr val="tx1"/>
              </a:buClr>
              <a:buFont typeface="Arial" panose="020B0604020202020204" pitchFamily="34" charset="0"/>
              <a:buChar char="•"/>
              <a:tabLst/>
              <a:defRPr sz="1200"/>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9" name="Content Placeholder 4">
            <a:extLst>
              <a:ext uri="{FF2B5EF4-FFF2-40B4-BE49-F238E27FC236}">
                <a16:creationId xmlns:a16="http://schemas.microsoft.com/office/drawing/2014/main" id="{4E31692E-EC34-C645-98DC-402EF465A346}"/>
              </a:ext>
            </a:extLst>
          </p:cNvPr>
          <p:cNvSpPr>
            <a:spLocks noGrp="1"/>
          </p:cNvSpPr>
          <p:nvPr>
            <p:ph sz="quarter" idx="13"/>
          </p:nvPr>
        </p:nvSpPr>
        <p:spPr>
          <a:xfrm>
            <a:off x="3593548" y="2438400"/>
            <a:ext cx="2249557" cy="1524000"/>
          </a:xfrm>
        </p:spPr>
        <p:txBody>
          <a:bodyPr>
            <a:noAutofit/>
          </a:bodyPr>
          <a:lstStyle>
            <a:lvl1pPr marL="0" indent="0">
              <a:buClr>
                <a:schemeClr val="tx1"/>
              </a:buClr>
              <a:buNone/>
              <a:defRPr sz="1400" b="1"/>
            </a:lvl1pPr>
            <a:lvl2pPr marL="177800" indent="-168275">
              <a:buClr>
                <a:schemeClr val="tx1"/>
              </a:buClr>
              <a:buFont typeface="Arial" panose="020B0604020202020204" pitchFamily="34" charset="0"/>
              <a:buChar char="•"/>
              <a:tabLst/>
              <a:defRPr sz="1200"/>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10" name="Content Placeholder 4">
            <a:extLst>
              <a:ext uri="{FF2B5EF4-FFF2-40B4-BE49-F238E27FC236}">
                <a16:creationId xmlns:a16="http://schemas.microsoft.com/office/drawing/2014/main" id="{843FA7B2-CD17-1D42-899A-6D1EEC53A1DC}"/>
              </a:ext>
            </a:extLst>
          </p:cNvPr>
          <p:cNvSpPr>
            <a:spLocks noGrp="1"/>
          </p:cNvSpPr>
          <p:nvPr>
            <p:ph sz="quarter" idx="14"/>
          </p:nvPr>
        </p:nvSpPr>
        <p:spPr>
          <a:xfrm>
            <a:off x="6348896" y="2438400"/>
            <a:ext cx="2249557" cy="1524000"/>
          </a:xfrm>
        </p:spPr>
        <p:txBody>
          <a:bodyPr>
            <a:noAutofit/>
          </a:bodyPr>
          <a:lstStyle>
            <a:lvl1pPr marL="0" indent="0">
              <a:buClr>
                <a:schemeClr val="tx1"/>
              </a:buClr>
              <a:buNone/>
              <a:defRPr sz="1400" b="1"/>
            </a:lvl1pPr>
            <a:lvl2pPr marL="177800" indent="-168275">
              <a:buClr>
                <a:schemeClr val="tx1"/>
              </a:buClr>
              <a:buFont typeface="Arial" panose="020B0604020202020204" pitchFamily="34" charset="0"/>
              <a:buChar char="•"/>
              <a:tabLst/>
              <a:defRPr sz="1200"/>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11" name="Content Placeholder 4">
            <a:extLst>
              <a:ext uri="{FF2B5EF4-FFF2-40B4-BE49-F238E27FC236}">
                <a16:creationId xmlns:a16="http://schemas.microsoft.com/office/drawing/2014/main" id="{01A8A3DA-2CF8-C94B-A311-E6E9B79BBA0F}"/>
              </a:ext>
            </a:extLst>
          </p:cNvPr>
          <p:cNvSpPr>
            <a:spLocks noGrp="1"/>
          </p:cNvSpPr>
          <p:nvPr>
            <p:ph sz="quarter" idx="15"/>
          </p:nvPr>
        </p:nvSpPr>
        <p:spPr>
          <a:xfrm>
            <a:off x="9104243" y="2438400"/>
            <a:ext cx="2249557" cy="1524000"/>
          </a:xfrm>
        </p:spPr>
        <p:txBody>
          <a:bodyPr>
            <a:noAutofit/>
          </a:bodyPr>
          <a:lstStyle>
            <a:lvl1pPr marL="0" indent="0">
              <a:buClr>
                <a:schemeClr val="tx1"/>
              </a:buClr>
              <a:buNone/>
              <a:defRPr sz="1400" b="1"/>
            </a:lvl1pPr>
            <a:lvl2pPr marL="177800" indent="-168275">
              <a:buClr>
                <a:schemeClr val="tx1"/>
              </a:buClr>
              <a:buFont typeface="Arial" panose="020B0604020202020204" pitchFamily="34" charset="0"/>
              <a:buChar char="•"/>
              <a:tabLst/>
              <a:defRPr sz="1200"/>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12" name="Text Placeholder 11">
            <a:extLst>
              <a:ext uri="{FF2B5EF4-FFF2-40B4-BE49-F238E27FC236}">
                <a16:creationId xmlns:a16="http://schemas.microsoft.com/office/drawing/2014/main" id="{0F698809-4527-8A4A-8018-3200FEC2749A}"/>
              </a:ext>
            </a:extLst>
          </p:cNvPr>
          <p:cNvSpPr>
            <a:spLocks noGrp="1"/>
          </p:cNvSpPr>
          <p:nvPr>
            <p:ph type="body" sz="quarter" idx="16" hasCustomPrompt="1"/>
          </p:nvPr>
        </p:nvSpPr>
        <p:spPr>
          <a:xfrm>
            <a:off x="615950" y="1524000"/>
            <a:ext cx="10966450" cy="533400"/>
          </a:xfrm>
        </p:spPr>
        <p:txBody>
          <a:bodyPr>
            <a:noAutofit/>
          </a:bodyPr>
          <a:lstStyle>
            <a:lvl1pPr marL="0" indent="0">
              <a:lnSpc>
                <a:spcPct val="100000"/>
              </a:lnSpc>
              <a:spcBef>
                <a:spcPts val="0"/>
              </a:spcBef>
              <a:spcAft>
                <a:spcPts val="3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Lead-in Thought</a:t>
            </a:r>
          </a:p>
        </p:txBody>
      </p:sp>
      <p:sp>
        <p:nvSpPr>
          <p:cNvPr id="13" name="Rectangle 12">
            <a:extLst>
              <a:ext uri="{FF2B5EF4-FFF2-40B4-BE49-F238E27FC236}">
                <a16:creationId xmlns:a16="http://schemas.microsoft.com/office/drawing/2014/main" id="{64D35EDF-85EC-3149-8C27-9C3452C67770}"/>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4" name="Rectangle 13">
            <a:extLst>
              <a:ext uri="{FF2B5EF4-FFF2-40B4-BE49-F238E27FC236}">
                <a16:creationId xmlns:a16="http://schemas.microsoft.com/office/drawing/2014/main" id="{F328EE01-1A7D-9640-8D67-7E7E169CF711}"/>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843086674"/>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4">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32002A-6216-3A41-8BCF-E42A668C3C16}"/>
              </a:ext>
            </a:extLst>
          </p:cNvPr>
          <p:cNvPicPr>
            <a:picLocks noChangeAspect="1"/>
          </p:cNvPicPr>
          <p:nvPr userDrawn="1"/>
        </p:nvPicPr>
        <p:blipFill>
          <a:blip r:embed="rId2"/>
          <a:srcRect l="2" r="2"/>
          <a:stretch/>
        </p:blipFill>
        <p:spPr>
          <a:xfrm>
            <a:off x="6400800" y="18585"/>
            <a:ext cx="5486400" cy="6839416"/>
          </a:xfrm>
          <a:prstGeom prst="rect">
            <a:avLst/>
          </a:prstGeom>
        </p:spPr>
      </p:pic>
      <p:pic>
        <p:nvPicPr>
          <p:cNvPr id="10" name="Google Shape;105;p29">
            <a:extLst>
              <a:ext uri="{FF2B5EF4-FFF2-40B4-BE49-F238E27FC236}">
                <a16:creationId xmlns:a16="http://schemas.microsoft.com/office/drawing/2014/main" id="{80F65949-A966-3C45-B14B-D3B3485F499F}"/>
              </a:ext>
            </a:extLst>
          </p:cNvPr>
          <p:cNvPicPr preferRelativeResize="0"/>
          <p:nvPr userDrawn="1"/>
        </p:nvPicPr>
        <p:blipFill rotWithShape="1">
          <a:blip r:embed="rId3">
            <a:alphaModFix/>
          </a:blip>
          <a:srcRect/>
          <a:stretch/>
        </p:blipFill>
        <p:spPr>
          <a:xfrm>
            <a:off x="609600" y="495294"/>
            <a:ext cx="3155257" cy="560832"/>
          </a:xfrm>
          <a:prstGeom prst="rect">
            <a:avLst/>
          </a:prstGeom>
          <a:noFill/>
          <a:ln>
            <a:noFill/>
          </a:ln>
        </p:spPr>
      </p:pic>
      <p:sp>
        <p:nvSpPr>
          <p:cNvPr id="8" name="Title 3">
            <a:extLst>
              <a:ext uri="{FF2B5EF4-FFF2-40B4-BE49-F238E27FC236}">
                <a16:creationId xmlns:a16="http://schemas.microsoft.com/office/drawing/2014/main" id="{2583BFB0-143F-8D4E-B1D2-8133A251D8B7}"/>
              </a:ext>
            </a:extLst>
          </p:cNvPr>
          <p:cNvSpPr>
            <a:spLocks noGrp="1"/>
          </p:cNvSpPr>
          <p:nvPr>
            <p:ph type="title" hasCustomPrompt="1"/>
          </p:nvPr>
        </p:nvSpPr>
        <p:spPr>
          <a:xfrm>
            <a:off x="1295400" y="1056126"/>
            <a:ext cx="5105400" cy="4953001"/>
          </a:xfrm>
        </p:spPr>
        <p:txBody>
          <a:bodyPr anchor="ctr" anchorCtr="0">
            <a:noAutofit/>
          </a:bodyPr>
          <a:lstStyle>
            <a:lvl1pPr>
              <a:defRPr sz="54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6" name="Footer Placeholder 1">
            <a:extLst>
              <a:ext uri="{FF2B5EF4-FFF2-40B4-BE49-F238E27FC236}">
                <a16:creationId xmlns:a16="http://schemas.microsoft.com/office/drawing/2014/main" id="{62C2D375-91B0-9F4D-8EF0-398E755BAC65}"/>
              </a:ext>
            </a:extLst>
          </p:cNvPr>
          <p:cNvSpPr txBox="1">
            <a:spLocks/>
          </p:cNvSpPr>
          <p:nvPr userDrawn="1"/>
        </p:nvSpPr>
        <p:spPr>
          <a:xfrm>
            <a:off x="1295400" y="6356499"/>
            <a:ext cx="4038600" cy="213460"/>
          </a:xfrm>
          <a:prstGeom prst="rect">
            <a:avLst/>
          </a:prstGeom>
        </p:spPr>
        <p:txBody>
          <a:bodyPr vert="horz" lIns="0" tIns="0" rIns="0" bIns="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000000"/>
              </a:buClr>
              <a:buSzPts val="700"/>
            </a:pPr>
            <a:r>
              <a:rPr lang="en-US" sz="700" b="0" i="0">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9079655"/>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with Four Statistic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Text Placeholder 6">
            <a:extLst>
              <a:ext uri="{FF2B5EF4-FFF2-40B4-BE49-F238E27FC236}">
                <a16:creationId xmlns:a16="http://schemas.microsoft.com/office/drawing/2014/main" id="{7832533B-9400-7C4C-89A9-E228DBD8D9D5}"/>
              </a:ext>
            </a:extLst>
          </p:cNvPr>
          <p:cNvSpPr>
            <a:spLocks noGrp="1"/>
          </p:cNvSpPr>
          <p:nvPr>
            <p:ph type="body" sz="quarter" idx="16" hasCustomPrompt="1"/>
          </p:nvPr>
        </p:nvSpPr>
        <p:spPr>
          <a:xfrm>
            <a:off x="645160" y="342900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22" name="Text Placeholder 21">
            <a:extLst>
              <a:ext uri="{FF2B5EF4-FFF2-40B4-BE49-F238E27FC236}">
                <a16:creationId xmlns:a16="http://schemas.microsoft.com/office/drawing/2014/main" id="{170100B6-0CC7-214B-A8DA-9D6264CC4016}"/>
              </a:ext>
            </a:extLst>
          </p:cNvPr>
          <p:cNvSpPr>
            <a:spLocks noGrp="1"/>
          </p:cNvSpPr>
          <p:nvPr>
            <p:ph type="body" sz="quarter" idx="17" hasCustomPrompt="1"/>
          </p:nvPr>
        </p:nvSpPr>
        <p:spPr>
          <a:xfrm>
            <a:off x="304800" y="2544763"/>
            <a:ext cx="2895600"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23" name="Text Placeholder 6">
            <a:extLst>
              <a:ext uri="{FF2B5EF4-FFF2-40B4-BE49-F238E27FC236}">
                <a16:creationId xmlns:a16="http://schemas.microsoft.com/office/drawing/2014/main" id="{56EB1079-0208-6A43-A47C-ADDFB003982B}"/>
              </a:ext>
            </a:extLst>
          </p:cNvPr>
          <p:cNvSpPr>
            <a:spLocks noGrp="1"/>
          </p:cNvSpPr>
          <p:nvPr>
            <p:ph type="body" sz="quarter" idx="18" hasCustomPrompt="1"/>
          </p:nvPr>
        </p:nvSpPr>
        <p:spPr>
          <a:xfrm>
            <a:off x="3550921" y="342900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24" name="Text Placeholder 21">
            <a:extLst>
              <a:ext uri="{FF2B5EF4-FFF2-40B4-BE49-F238E27FC236}">
                <a16:creationId xmlns:a16="http://schemas.microsoft.com/office/drawing/2014/main" id="{7C85E1B5-3196-4548-A59D-000E280380A2}"/>
              </a:ext>
            </a:extLst>
          </p:cNvPr>
          <p:cNvSpPr>
            <a:spLocks noGrp="1"/>
          </p:cNvSpPr>
          <p:nvPr>
            <p:ph type="body" sz="quarter" idx="19" hasCustomPrompt="1"/>
          </p:nvPr>
        </p:nvSpPr>
        <p:spPr>
          <a:xfrm>
            <a:off x="3276600" y="2544763"/>
            <a:ext cx="2743200"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25" name="Text Placeholder 6">
            <a:extLst>
              <a:ext uri="{FF2B5EF4-FFF2-40B4-BE49-F238E27FC236}">
                <a16:creationId xmlns:a16="http://schemas.microsoft.com/office/drawing/2014/main" id="{E95D6A47-580F-9448-8328-407456F2AD3F}"/>
              </a:ext>
            </a:extLst>
          </p:cNvPr>
          <p:cNvSpPr>
            <a:spLocks noGrp="1"/>
          </p:cNvSpPr>
          <p:nvPr>
            <p:ph type="body" sz="quarter" idx="20" hasCustomPrompt="1"/>
          </p:nvPr>
        </p:nvSpPr>
        <p:spPr>
          <a:xfrm>
            <a:off x="9332912" y="342900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26" name="Text Placeholder 21">
            <a:extLst>
              <a:ext uri="{FF2B5EF4-FFF2-40B4-BE49-F238E27FC236}">
                <a16:creationId xmlns:a16="http://schemas.microsoft.com/office/drawing/2014/main" id="{CB79B326-C2B1-B149-8965-6EF05EFAE6A7}"/>
              </a:ext>
            </a:extLst>
          </p:cNvPr>
          <p:cNvSpPr>
            <a:spLocks noGrp="1"/>
          </p:cNvSpPr>
          <p:nvPr>
            <p:ph type="body" sz="quarter" idx="21" hasCustomPrompt="1"/>
          </p:nvPr>
        </p:nvSpPr>
        <p:spPr>
          <a:xfrm>
            <a:off x="9067800" y="2544763"/>
            <a:ext cx="2743200"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33" name="Text Placeholder 6">
            <a:extLst>
              <a:ext uri="{FF2B5EF4-FFF2-40B4-BE49-F238E27FC236}">
                <a16:creationId xmlns:a16="http://schemas.microsoft.com/office/drawing/2014/main" id="{0683EAA9-09B7-2848-A83E-D1D6E467A165}"/>
              </a:ext>
            </a:extLst>
          </p:cNvPr>
          <p:cNvSpPr>
            <a:spLocks noGrp="1"/>
          </p:cNvSpPr>
          <p:nvPr>
            <p:ph type="body" sz="quarter" idx="22" hasCustomPrompt="1"/>
          </p:nvPr>
        </p:nvSpPr>
        <p:spPr>
          <a:xfrm>
            <a:off x="6406832" y="342900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34" name="Text Placeholder 21">
            <a:extLst>
              <a:ext uri="{FF2B5EF4-FFF2-40B4-BE49-F238E27FC236}">
                <a16:creationId xmlns:a16="http://schemas.microsoft.com/office/drawing/2014/main" id="{4AFFA9DC-7C36-1F40-97C1-27DFF05149A2}"/>
              </a:ext>
            </a:extLst>
          </p:cNvPr>
          <p:cNvSpPr>
            <a:spLocks noGrp="1"/>
          </p:cNvSpPr>
          <p:nvPr>
            <p:ph type="body" sz="quarter" idx="23" hasCustomPrompt="1"/>
          </p:nvPr>
        </p:nvSpPr>
        <p:spPr>
          <a:xfrm>
            <a:off x="6172200" y="2544763"/>
            <a:ext cx="2743200"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12" name="Rectangle 11">
            <a:extLst>
              <a:ext uri="{FF2B5EF4-FFF2-40B4-BE49-F238E27FC236}">
                <a16:creationId xmlns:a16="http://schemas.microsoft.com/office/drawing/2014/main" id="{86810812-0C01-B64B-91E4-13EB88DF7B12}"/>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3" name="Rectangle 12">
            <a:extLst>
              <a:ext uri="{FF2B5EF4-FFF2-40B4-BE49-F238E27FC236}">
                <a16:creationId xmlns:a16="http://schemas.microsoft.com/office/drawing/2014/main" id="{0885BB65-B13C-AD4B-B8AE-004DB6A92E41}"/>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1614046522"/>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pos="1104">
          <p15:clr>
            <a:srgbClr val="FBAE40"/>
          </p15:clr>
        </p15:guide>
        <p15:guide id="7" pos="2928">
          <p15:clr>
            <a:srgbClr val="FBAE40"/>
          </p15:clr>
        </p15:guide>
        <p15:guide id="8" pos="4752">
          <p15:clr>
            <a:srgbClr val="FBAE40"/>
          </p15:clr>
        </p15:guide>
        <p15:guide id="9" pos="6576">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with Eight Statistic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44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Text Placeholder 6">
            <a:extLst>
              <a:ext uri="{FF2B5EF4-FFF2-40B4-BE49-F238E27FC236}">
                <a16:creationId xmlns:a16="http://schemas.microsoft.com/office/drawing/2014/main" id="{7832533B-9400-7C4C-89A9-E228DBD8D9D5}"/>
              </a:ext>
            </a:extLst>
          </p:cNvPr>
          <p:cNvSpPr>
            <a:spLocks noGrp="1"/>
          </p:cNvSpPr>
          <p:nvPr>
            <p:ph type="body" sz="quarter" idx="16" hasCustomPrompt="1"/>
          </p:nvPr>
        </p:nvSpPr>
        <p:spPr>
          <a:xfrm>
            <a:off x="645160" y="240284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22" name="Text Placeholder 21">
            <a:extLst>
              <a:ext uri="{FF2B5EF4-FFF2-40B4-BE49-F238E27FC236}">
                <a16:creationId xmlns:a16="http://schemas.microsoft.com/office/drawing/2014/main" id="{170100B6-0CC7-214B-A8DA-9D6264CC4016}"/>
              </a:ext>
            </a:extLst>
          </p:cNvPr>
          <p:cNvSpPr>
            <a:spLocks noGrp="1"/>
          </p:cNvSpPr>
          <p:nvPr>
            <p:ph type="body" sz="quarter" idx="17" hasCustomPrompt="1"/>
          </p:nvPr>
        </p:nvSpPr>
        <p:spPr>
          <a:xfrm>
            <a:off x="645160" y="1518603"/>
            <a:ext cx="2249488"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23" name="Text Placeholder 6">
            <a:extLst>
              <a:ext uri="{FF2B5EF4-FFF2-40B4-BE49-F238E27FC236}">
                <a16:creationId xmlns:a16="http://schemas.microsoft.com/office/drawing/2014/main" id="{56EB1079-0208-6A43-A47C-ADDFB003982B}"/>
              </a:ext>
            </a:extLst>
          </p:cNvPr>
          <p:cNvSpPr>
            <a:spLocks noGrp="1"/>
          </p:cNvSpPr>
          <p:nvPr>
            <p:ph type="body" sz="quarter" idx="18" hasCustomPrompt="1"/>
          </p:nvPr>
        </p:nvSpPr>
        <p:spPr>
          <a:xfrm>
            <a:off x="3505200" y="240284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24" name="Text Placeholder 21">
            <a:extLst>
              <a:ext uri="{FF2B5EF4-FFF2-40B4-BE49-F238E27FC236}">
                <a16:creationId xmlns:a16="http://schemas.microsoft.com/office/drawing/2014/main" id="{7C85E1B5-3196-4548-A59D-000E280380A2}"/>
              </a:ext>
            </a:extLst>
          </p:cNvPr>
          <p:cNvSpPr>
            <a:spLocks noGrp="1"/>
          </p:cNvSpPr>
          <p:nvPr>
            <p:ph type="body" sz="quarter" idx="19" hasCustomPrompt="1"/>
          </p:nvPr>
        </p:nvSpPr>
        <p:spPr>
          <a:xfrm>
            <a:off x="3505200" y="1518603"/>
            <a:ext cx="2249488"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25" name="Text Placeholder 6">
            <a:extLst>
              <a:ext uri="{FF2B5EF4-FFF2-40B4-BE49-F238E27FC236}">
                <a16:creationId xmlns:a16="http://schemas.microsoft.com/office/drawing/2014/main" id="{E95D6A47-580F-9448-8328-407456F2AD3F}"/>
              </a:ext>
            </a:extLst>
          </p:cNvPr>
          <p:cNvSpPr>
            <a:spLocks noGrp="1"/>
          </p:cNvSpPr>
          <p:nvPr>
            <p:ph type="body" sz="quarter" idx="20" hasCustomPrompt="1"/>
          </p:nvPr>
        </p:nvSpPr>
        <p:spPr>
          <a:xfrm>
            <a:off x="9296400" y="240284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26" name="Text Placeholder 21">
            <a:extLst>
              <a:ext uri="{FF2B5EF4-FFF2-40B4-BE49-F238E27FC236}">
                <a16:creationId xmlns:a16="http://schemas.microsoft.com/office/drawing/2014/main" id="{CB79B326-C2B1-B149-8965-6EF05EFAE6A7}"/>
              </a:ext>
            </a:extLst>
          </p:cNvPr>
          <p:cNvSpPr>
            <a:spLocks noGrp="1"/>
          </p:cNvSpPr>
          <p:nvPr>
            <p:ph type="body" sz="quarter" idx="21" hasCustomPrompt="1"/>
          </p:nvPr>
        </p:nvSpPr>
        <p:spPr>
          <a:xfrm>
            <a:off x="9296400" y="1518603"/>
            <a:ext cx="2249488"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33" name="Text Placeholder 6">
            <a:extLst>
              <a:ext uri="{FF2B5EF4-FFF2-40B4-BE49-F238E27FC236}">
                <a16:creationId xmlns:a16="http://schemas.microsoft.com/office/drawing/2014/main" id="{0683EAA9-09B7-2848-A83E-D1D6E467A165}"/>
              </a:ext>
            </a:extLst>
          </p:cNvPr>
          <p:cNvSpPr>
            <a:spLocks noGrp="1"/>
          </p:cNvSpPr>
          <p:nvPr>
            <p:ph type="body" sz="quarter" idx="22" hasCustomPrompt="1"/>
          </p:nvPr>
        </p:nvSpPr>
        <p:spPr>
          <a:xfrm>
            <a:off x="6437312" y="240284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34" name="Text Placeholder 21">
            <a:extLst>
              <a:ext uri="{FF2B5EF4-FFF2-40B4-BE49-F238E27FC236}">
                <a16:creationId xmlns:a16="http://schemas.microsoft.com/office/drawing/2014/main" id="{4AFFA9DC-7C36-1F40-97C1-27DFF05149A2}"/>
              </a:ext>
            </a:extLst>
          </p:cNvPr>
          <p:cNvSpPr>
            <a:spLocks noGrp="1"/>
          </p:cNvSpPr>
          <p:nvPr>
            <p:ph type="body" sz="quarter" idx="23" hasCustomPrompt="1"/>
          </p:nvPr>
        </p:nvSpPr>
        <p:spPr>
          <a:xfrm>
            <a:off x="6437312" y="1518603"/>
            <a:ext cx="2249488"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12" name="Text Placeholder 6">
            <a:extLst>
              <a:ext uri="{FF2B5EF4-FFF2-40B4-BE49-F238E27FC236}">
                <a16:creationId xmlns:a16="http://schemas.microsoft.com/office/drawing/2014/main" id="{29CCFF39-EEEA-6046-924B-B21A038D0078}"/>
              </a:ext>
            </a:extLst>
          </p:cNvPr>
          <p:cNvSpPr>
            <a:spLocks noGrp="1"/>
          </p:cNvSpPr>
          <p:nvPr>
            <p:ph type="body" sz="quarter" idx="24" hasCustomPrompt="1"/>
          </p:nvPr>
        </p:nvSpPr>
        <p:spPr>
          <a:xfrm>
            <a:off x="645160" y="480060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13" name="Text Placeholder 21">
            <a:extLst>
              <a:ext uri="{FF2B5EF4-FFF2-40B4-BE49-F238E27FC236}">
                <a16:creationId xmlns:a16="http://schemas.microsoft.com/office/drawing/2014/main" id="{858353D2-5AD4-8644-B590-F0E3A17189F9}"/>
              </a:ext>
            </a:extLst>
          </p:cNvPr>
          <p:cNvSpPr>
            <a:spLocks noGrp="1"/>
          </p:cNvSpPr>
          <p:nvPr>
            <p:ph type="body" sz="quarter" idx="25" hasCustomPrompt="1"/>
          </p:nvPr>
        </p:nvSpPr>
        <p:spPr>
          <a:xfrm>
            <a:off x="645160" y="3916363"/>
            <a:ext cx="2249488"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14" name="Text Placeholder 6">
            <a:extLst>
              <a:ext uri="{FF2B5EF4-FFF2-40B4-BE49-F238E27FC236}">
                <a16:creationId xmlns:a16="http://schemas.microsoft.com/office/drawing/2014/main" id="{A2A155F7-E60E-5F47-ABBD-88A1BE5987B7}"/>
              </a:ext>
            </a:extLst>
          </p:cNvPr>
          <p:cNvSpPr>
            <a:spLocks noGrp="1"/>
          </p:cNvSpPr>
          <p:nvPr>
            <p:ph type="body" sz="quarter" idx="26" hasCustomPrompt="1"/>
          </p:nvPr>
        </p:nvSpPr>
        <p:spPr>
          <a:xfrm>
            <a:off x="3505200" y="480060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15" name="Text Placeholder 21">
            <a:extLst>
              <a:ext uri="{FF2B5EF4-FFF2-40B4-BE49-F238E27FC236}">
                <a16:creationId xmlns:a16="http://schemas.microsoft.com/office/drawing/2014/main" id="{D0F1FBE9-2CC9-EE47-B5D0-264D8EB9FFDA}"/>
              </a:ext>
            </a:extLst>
          </p:cNvPr>
          <p:cNvSpPr>
            <a:spLocks noGrp="1"/>
          </p:cNvSpPr>
          <p:nvPr>
            <p:ph type="body" sz="quarter" idx="27" hasCustomPrompt="1"/>
          </p:nvPr>
        </p:nvSpPr>
        <p:spPr>
          <a:xfrm>
            <a:off x="3505200" y="3916363"/>
            <a:ext cx="2249488"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16" name="Text Placeholder 6">
            <a:extLst>
              <a:ext uri="{FF2B5EF4-FFF2-40B4-BE49-F238E27FC236}">
                <a16:creationId xmlns:a16="http://schemas.microsoft.com/office/drawing/2014/main" id="{DADD3AB7-67EC-E145-8768-7B2D1854060F}"/>
              </a:ext>
            </a:extLst>
          </p:cNvPr>
          <p:cNvSpPr>
            <a:spLocks noGrp="1"/>
          </p:cNvSpPr>
          <p:nvPr>
            <p:ph type="body" sz="quarter" idx="28" hasCustomPrompt="1"/>
          </p:nvPr>
        </p:nvSpPr>
        <p:spPr>
          <a:xfrm>
            <a:off x="9296400" y="480060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17" name="Text Placeholder 21">
            <a:extLst>
              <a:ext uri="{FF2B5EF4-FFF2-40B4-BE49-F238E27FC236}">
                <a16:creationId xmlns:a16="http://schemas.microsoft.com/office/drawing/2014/main" id="{B3A1A6FA-CF7B-1C4F-8B74-20157FB1968A}"/>
              </a:ext>
            </a:extLst>
          </p:cNvPr>
          <p:cNvSpPr>
            <a:spLocks noGrp="1"/>
          </p:cNvSpPr>
          <p:nvPr>
            <p:ph type="body" sz="quarter" idx="29" hasCustomPrompt="1"/>
          </p:nvPr>
        </p:nvSpPr>
        <p:spPr>
          <a:xfrm>
            <a:off x="9296400" y="3916363"/>
            <a:ext cx="2249488"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18" name="Text Placeholder 6">
            <a:extLst>
              <a:ext uri="{FF2B5EF4-FFF2-40B4-BE49-F238E27FC236}">
                <a16:creationId xmlns:a16="http://schemas.microsoft.com/office/drawing/2014/main" id="{AD950B71-7F61-6343-BBD0-0DC63B204928}"/>
              </a:ext>
            </a:extLst>
          </p:cNvPr>
          <p:cNvSpPr>
            <a:spLocks noGrp="1"/>
          </p:cNvSpPr>
          <p:nvPr>
            <p:ph type="body" sz="quarter" idx="30" hasCustomPrompt="1"/>
          </p:nvPr>
        </p:nvSpPr>
        <p:spPr>
          <a:xfrm>
            <a:off x="6437312" y="4800600"/>
            <a:ext cx="2249488" cy="1008062"/>
          </a:xfrm>
        </p:spPr>
        <p:txBody>
          <a:bodyPr>
            <a:normAutofit/>
          </a:bodyPr>
          <a:lstStyle>
            <a:lvl1pPr marL="0" indent="0" algn="ctr">
              <a:buNone/>
              <a:defRPr sz="1050"/>
            </a:lvl1pPr>
            <a:lvl2pPr marL="9525" indent="0" algn="ctr">
              <a:buNone/>
              <a:tabLst/>
              <a:defRPr sz="800"/>
            </a:lvl2pPr>
          </a:lstStyle>
          <a:p>
            <a:pPr lvl="0"/>
            <a:r>
              <a:rPr lang="en-US"/>
              <a:t>Description here</a:t>
            </a:r>
          </a:p>
          <a:p>
            <a:pPr lvl="1"/>
            <a:r>
              <a:rPr lang="en-US"/>
              <a:t>Notes or attribution</a:t>
            </a:r>
          </a:p>
        </p:txBody>
      </p:sp>
      <p:sp>
        <p:nvSpPr>
          <p:cNvPr id="19" name="Text Placeholder 21">
            <a:extLst>
              <a:ext uri="{FF2B5EF4-FFF2-40B4-BE49-F238E27FC236}">
                <a16:creationId xmlns:a16="http://schemas.microsoft.com/office/drawing/2014/main" id="{817FD152-4D14-FD48-8DB0-1CDE75C62283}"/>
              </a:ext>
            </a:extLst>
          </p:cNvPr>
          <p:cNvSpPr>
            <a:spLocks noGrp="1"/>
          </p:cNvSpPr>
          <p:nvPr>
            <p:ph type="body" sz="quarter" idx="31" hasCustomPrompt="1"/>
          </p:nvPr>
        </p:nvSpPr>
        <p:spPr>
          <a:xfrm>
            <a:off x="6437312" y="3916363"/>
            <a:ext cx="2249488" cy="884237"/>
          </a:xfrm>
        </p:spPr>
        <p:txBody>
          <a:bodyPr>
            <a:noAutofit/>
          </a:bodyPr>
          <a:lstStyle>
            <a:lvl1pPr marL="0" indent="0" algn="ctr">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20" name="Rectangle 19">
            <a:extLst>
              <a:ext uri="{FF2B5EF4-FFF2-40B4-BE49-F238E27FC236}">
                <a16:creationId xmlns:a16="http://schemas.microsoft.com/office/drawing/2014/main" id="{82408222-8F37-7B4D-A6F3-29766E8A2FDB}"/>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4177877067"/>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pos="1104">
          <p15:clr>
            <a:srgbClr val="FBAE40"/>
          </p15:clr>
        </p15:guide>
        <p15:guide id="7" pos="2928">
          <p15:clr>
            <a:srgbClr val="FBAE40"/>
          </p15:clr>
        </p15:guide>
        <p15:guide id="8" pos="4752">
          <p15:clr>
            <a:srgbClr val="FBAE40"/>
          </p15:clr>
        </p15:guide>
        <p15:guide id="9" pos="6576">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with Three Statistic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Text Placeholder 6">
            <a:extLst>
              <a:ext uri="{FF2B5EF4-FFF2-40B4-BE49-F238E27FC236}">
                <a16:creationId xmlns:a16="http://schemas.microsoft.com/office/drawing/2014/main" id="{7832533B-9400-7C4C-89A9-E228DBD8D9D5}"/>
              </a:ext>
            </a:extLst>
          </p:cNvPr>
          <p:cNvSpPr>
            <a:spLocks noGrp="1"/>
          </p:cNvSpPr>
          <p:nvPr>
            <p:ph type="body" sz="quarter" idx="16" hasCustomPrompt="1"/>
          </p:nvPr>
        </p:nvSpPr>
        <p:spPr>
          <a:xfrm>
            <a:off x="1295400" y="3792538"/>
            <a:ext cx="2249488" cy="1008062"/>
          </a:xfrm>
        </p:spPr>
        <p:txBody>
          <a:bodyPr>
            <a:normAutofit/>
          </a:bodyPr>
          <a:lstStyle>
            <a:lvl1pPr marL="0" indent="0" algn="ctr">
              <a:buNone/>
              <a:defRPr sz="1600"/>
            </a:lvl1pPr>
            <a:lvl2pPr marL="9525" indent="0" algn="ctr">
              <a:buNone/>
              <a:tabLst/>
              <a:defRPr sz="1100"/>
            </a:lvl2pPr>
          </a:lstStyle>
          <a:p>
            <a:pPr lvl="0"/>
            <a:r>
              <a:rPr lang="en-US"/>
              <a:t>Description here</a:t>
            </a:r>
          </a:p>
          <a:p>
            <a:pPr lvl="1"/>
            <a:r>
              <a:rPr lang="en-US"/>
              <a:t>Notes or attribution</a:t>
            </a:r>
          </a:p>
        </p:txBody>
      </p:sp>
      <p:sp>
        <p:nvSpPr>
          <p:cNvPr id="22" name="Text Placeholder 21">
            <a:extLst>
              <a:ext uri="{FF2B5EF4-FFF2-40B4-BE49-F238E27FC236}">
                <a16:creationId xmlns:a16="http://schemas.microsoft.com/office/drawing/2014/main" id="{170100B6-0CC7-214B-A8DA-9D6264CC4016}"/>
              </a:ext>
            </a:extLst>
          </p:cNvPr>
          <p:cNvSpPr>
            <a:spLocks noGrp="1"/>
          </p:cNvSpPr>
          <p:nvPr>
            <p:ph type="body" sz="quarter" idx="17" hasCustomPrompt="1"/>
          </p:nvPr>
        </p:nvSpPr>
        <p:spPr>
          <a:xfrm>
            <a:off x="609600" y="2544763"/>
            <a:ext cx="3657600" cy="1141412"/>
          </a:xfrm>
        </p:spPr>
        <p:txBody>
          <a:bodyPr>
            <a:noAutofit/>
          </a:bodyPr>
          <a:lstStyle>
            <a:lvl1pPr marL="0" indent="0" algn="ctr">
              <a:buNone/>
              <a:defRPr sz="9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23" name="Text Placeholder 6">
            <a:extLst>
              <a:ext uri="{FF2B5EF4-FFF2-40B4-BE49-F238E27FC236}">
                <a16:creationId xmlns:a16="http://schemas.microsoft.com/office/drawing/2014/main" id="{56EB1079-0208-6A43-A47C-ADDFB003982B}"/>
              </a:ext>
            </a:extLst>
          </p:cNvPr>
          <p:cNvSpPr>
            <a:spLocks noGrp="1"/>
          </p:cNvSpPr>
          <p:nvPr>
            <p:ph type="body" sz="quarter" idx="18" hasCustomPrompt="1"/>
          </p:nvPr>
        </p:nvSpPr>
        <p:spPr>
          <a:xfrm>
            <a:off x="4953000" y="3792538"/>
            <a:ext cx="2249488" cy="1008062"/>
          </a:xfrm>
        </p:spPr>
        <p:txBody>
          <a:bodyPr>
            <a:normAutofit/>
          </a:bodyPr>
          <a:lstStyle>
            <a:lvl1pPr marL="0" indent="0" algn="ctr">
              <a:buNone/>
              <a:defRPr sz="1600"/>
            </a:lvl1pPr>
            <a:lvl2pPr marL="9525" indent="0" algn="ctr">
              <a:buNone/>
              <a:tabLst/>
              <a:defRPr sz="1100"/>
            </a:lvl2pPr>
          </a:lstStyle>
          <a:p>
            <a:pPr lvl="0"/>
            <a:r>
              <a:rPr lang="en-US"/>
              <a:t>Description here</a:t>
            </a:r>
          </a:p>
          <a:p>
            <a:pPr lvl="1"/>
            <a:r>
              <a:rPr lang="en-US"/>
              <a:t>Notes or attribution</a:t>
            </a:r>
          </a:p>
        </p:txBody>
      </p:sp>
      <p:sp>
        <p:nvSpPr>
          <p:cNvPr id="24" name="Text Placeholder 21">
            <a:extLst>
              <a:ext uri="{FF2B5EF4-FFF2-40B4-BE49-F238E27FC236}">
                <a16:creationId xmlns:a16="http://schemas.microsoft.com/office/drawing/2014/main" id="{7C85E1B5-3196-4548-A59D-000E280380A2}"/>
              </a:ext>
            </a:extLst>
          </p:cNvPr>
          <p:cNvSpPr>
            <a:spLocks noGrp="1"/>
          </p:cNvSpPr>
          <p:nvPr>
            <p:ph type="body" sz="quarter" idx="19" hasCustomPrompt="1"/>
          </p:nvPr>
        </p:nvSpPr>
        <p:spPr>
          <a:xfrm>
            <a:off x="4495800" y="2544763"/>
            <a:ext cx="3200400" cy="1141412"/>
          </a:xfrm>
        </p:spPr>
        <p:txBody>
          <a:bodyPr>
            <a:noAutofit/>
          </a:bodyPr>
          <a:lstStyle>
            <a:lvl1pPr marL="0" indent="0" algn="ctr">
              <a:buNone/>
              <a:defRPr sz="9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25" name="Text Placeholder 6">
            <a:extLst>
              <a:ext uri="{FF2B5EF4-FFF2-40B4-BE49-F238E27FC236}">
                <a16:creationId xmlns:a16="http://schemas.microsoft.com/office/drawing/2014/main" id="{E95D6A47-580F-9448-8328-407456F2AD3F}"/>
              </a:ext>
            </a:extLst>
          </p:cNvPr>
          <p:cNvSpPr>
            <a:spLocks noGrp="1"/>
          </p:cNvSpPr>
          <p:nvPr>
            <p:ph type="body" sz="quarter" idx="20" hasCustomPrompt="1"/>
          </p:nvPr>
        </p:nvSpPr>
        <p:spPr>
          <a:xfrm>
            <a:off x="8610600" y="3792538"/>
            <a:ext cx="2249488" cy="1008062"/>
          </a:xfrm>
        </p:spPr>
        <p:txBody>
          <a:bodyPr>
            <a:normAutofit/>
          </a:bodyPr>
          <a:lstStyle>
            <a:lvl1pPr marL="0" indent="0" algn="ctr">
              <a:buNone/>
              <a:defRPr sz="1600"/>
            </a:lvl1pPr>
            <a:lvl2pPr marL="9525" indent="0" algn="ctr">
              <a:buNone/>
              <a:tabLst/>
              <a:defRPr sz="1100"/>
            </a:lvl2pPr>
          </a:lstStyle>
          <a:p>
            <a:pPr lvl="0"/>
            <a:r>
              <a:rPr lang="en-US"/>
              <a:t>Description here</a:t>
            </a:r>
          </a:p>
          <a:p>
            <a:pPr lvl="1"/>
            <a:r>
              <a:rPr lang="en-US"/>
              <a:t>Notes or attribution</a:t>
            </a:r>
          </a:p>
        </p:txBody>
      </p:sp>
      <p:sp>
        <p:nvSpPr>
          <p:cNvPr id="26" name="Text Placeholder 21">
            <a:extLst>
              <a:ext uri="{FF2B5EF4-FFF2-40B4-BE49-F238E27FC236}">
                <a16:creationId xmlns:a16="http://schemas.microsoft.com/office/drawing/2014/main" id="{CB79B326-C2B1-B149-8965-6EF05EFAE6A7}"/>
              </a:ext>
            </a:extLst>
          </p:cNvPr>
          <p:cNvSpPr>
            <a:spLocks noGrp="1"/>
          </p:cNvSpPr>
          <p:nvPr>
            <p:ph type="body" sz="quarter" idx="21" hasCustomPrompt="1"/>
          </p:nvPr>
        </p:nvSpPr>
        <p:spPr>
          <a:xfrm>
            <a:off x="8077201" y="2544763"/>
            <a:ext cx="3361764" cy="1141412"/>
          </a:xfrm>
        </p:spPr>
        <p:txBody>
          <a:bodyPr>
            <a:noAutofit/>
          </a:bodyPr>
          <a:lstStyle>
            <a:lvl1pPr marL="0" indent="0" algn="ctr">
              <a:buNone/>
              <a:defRPr sz="9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000</a:t>
            </a:r>
          </a:p>
        </p:txBody>
      </p:sp>
      <p:sp>
        <p:nvSpPr>
          <p:cNvPr id="10" name="Rectangle 9">
            <a:extLst>
              <a:ext uri="{FF2B5EF4-FFF2-40B4-BE49-F238E27FC236}">
                <a16:creationId xmlns:a16="http://schemas.microsoft.com/office/drawing/2014/main" id="{4BA6A748-59A8-E64E-A8FF-4A7121D7922B}"/>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Rectangle 10">
            <a:extLst>
              <a:ext uri="{FF2B5EF4-FFF2-40B4-BE49-F238E27FC236}">
                <a16:creationId xmlns:a16="http://schemas.microsoft.com/office/drawing/2014/main" id="{4BEE69A4-267E-EE43-9FA2-4957337615E5}"/>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1545245347"/>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pos="1536">
          <p15:clr>
            <a:srgbClr val="FBAE40"/>
          </p15:clr>
        </p15:guide>
        <p15:guide id="7" pos="6144">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with Single Large Block Dark">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5" name="Content Placeholder 4">
            <a:extLst>
              <a:ext uri="{FF2B5EF4-FFF2-40B4-BE49-F238E27FC236}">
                <a16:creationId xmlns:a16="http://schemas.microsoft.com/office/drawing/2014/main" id="{BDE3AD24-6E9A-444E-B665-5BBF9408BDCD}"/>
              </a:ext>
            </a:extLst>
          </p:cNvPr>
          <p:cNvSpPr>
            <a:spLocks noGrp="1"/>
          </p:cNvSpPr>
          <p:nvPr>
            <p:ph sz="quarter" idx="12" hasCustomPrompt="1"/>
          </p:nvPr>
        </p:nvSpPr>
        <p:spPr>
          <a:xfrm>
            <a:off x="1219200" y="2133600"/>
            <a:ext cx="5167421" cy="475635"/>
          </a:xfrm>
        </p:spPr>
        <p:txBody>
          <a:bodyPr>
            <a:noAutofit/>
          </a:bodyPr>
          <a:lstStyle>
            <a:lvl1pPr marL="0" indent="0">
              <a:buClr>
                <a:schemeClr val="tx1"/>
              </a:buClr>
              <a:buNone/>
              <a:defRPr sz="3200" b="0" i="0">
                <a:solidFill>
                  <a:schemeClr val="bg1"/>
                </a:solidFill>
                <a:latin typeface="Times New Roman" panose="02020603050405020304" pitchFamily="18" charset="0"/>
              </a:defRPr>
            </a:lvl1pPr>
            <a:lvl2pPr marL="177800" indent="-168275">
              <a:buClr>
                <a:schemeClr val="tx1"/>
              </a:buClr>
              <a:buFont typeface="Arial" panose="020B0604020202020204" pitchFamily="34" charset="0"/>
              <a:buChar char="•"/>
              <a:tabLst/>
              <a:defRPr sz="1200"/>
            </a:lvl2pPr>
            <a:lvl3pPr marL="914400" indent="0">
              <a:buNone/>
              <a:defRPr sz="1100"/>
            </a:lvl3pPr>
            <a:lvl4pPr marL="1371600" indent="0">
              <a:buNone/>
              <a:defRPr sz="1050"/>
            </a:lvl4pPr>
            <a:lvl5pPr marL="1828800" indent="0">
              <a:buNone/>
              <a:defRPr sz="1050"/>
            </a:lvl5pPr>
          </a:lstStyle>
          <a:p>
            <a:pPr lvl="0"/>
            <a:r>
              <a:rPr lang="en-US"/>
              <a:t>Subhead Here</a:t>
            </a:r>
          </a:p>
        </p:txBody>
      </p:sp>
      <p:sp>
        <p:nvSpPr>
          <p:cNvPr id="9" name="Content Placeholder 4">
            <a:extLst>
              <a:ext uri="{FF2B5EF4-FFF2-40B4-BE49-F238E27FC236}">
                <a16:creationId xmlns:a16="http://schemas.microsoft.com/office/drawing/2014/main" id="{4E31692E-EC34-C645-98DC-402EF465A346}"/>
              </a:ext>
            </a:extLst>
          </p:cNvPr>
          <p:cNvSpPr>
            <a:spLocks noGrp="1"/>
          </p:cNvSpPr>
          <p:nvPr>
            <p:ph sz="quarter" idx="13"/>
          </p:nvPr>
        </p:nvSpPr>
        <p:spPr>
          <a:xfrm>
            <a:off x="1219200" y="2895600"/>
            <a:ext cx="5167422" cy="2271296"/>
          </a:xfrm>
        </p:spPr>
        <p:txBody>
          <a:bodyPr>
            <a:noAutofit/>
          </a:bodyPr>
          <a:lstStyle>
            <a:lvl1pPr marL="0" indent="0">
              <a:lnSpc>
                <a:spcPct val="100000"/>
              </a:lnSpc>
              <a:spcBef>
                <a:spcPts val="0"/>
              </a:spcBef>
              <a:spcAft>
                <a:spcPts val="300"/>
              </a:spcAft>
              <a:buClr>
                <a:schemeClr val="tx1"/>
              </a:buClr>
              <a:buNone/>
              <a:defRPr sz="1800" b="0">
                <a:solidFill>
                  <a:schemeClr val="bg1"/>
                </a:solidFill>
              </a:defRPr>
            </a:lvl1pPr>
            <a:lvl2pPr marL="177800" indent="-168275">
              <a:buClr>
                <a:schemeClr val="bg1"/>
              </a:buClr>
              <a:buFont typeface="Arial" panose="020B0604020202020204" pitchFamily="34" charset="0"/>
              <a:buChar char="•"/>
              <a:tabLst/>
              <a:defRPr sz="1600">
                <a:solidFill>
                  <a:schemeClr val="bg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6" name="Rectangle 5">
            <a:extLst>
              <a:ext uri="{FF2B5EF4-FFF2-40B4-BE49-F238E27FC236}">
                <a16:creationId xmlns:a16="http://schemas.microsoft.com/office/drawing/2014/main" id="{46B72845-D2C5-1547-8574-ECFB34AD2808}"/>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7" name="Rectangle 6">
            <a:extLst>
              <a:ext uri="{FF2B5EF4-FFF2-40B4-BE49-F238E27FC236}">
                <a16:creationId xmlns:a16="http://schemas.microsoft.com/office/drawing/2014/main" id="{5C427A1E-510A-F148-9EB8-4D94261326B3}"/>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556504271"/>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with Timeline text boxe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5" name="Content Placeholder 4">
            <a:extLst>
              <a:ext uri="{FF2B5EF4-FFF2-40B4-BE49-F238E27FC236}">
                <a16:creationId xmlns:a16="http://schemas.microsoft.com/office/drawing/2014/main" id="{BDE3AD24-6E9A-444E-B665-5BBF9408BDCD}"/>
              </a:ext>
            </a:extLst>
          </p:cNvPr>
          <p:cNvSpPr>
            <a:spLocks noGrp="1"/>
          </p:cNvSpPr>
          <p:nvPr>
            <p:ph sz="quarter" idx="12" hasCustomPrompt="1"/>
          </p:nvPr>
        </p:nvSpPr>
        <p:spPr>
          <a:xfrm>
            <a:off x="1058146" y="3371130"/>
            <a:ext cx="328603" cy="392370"/>
          </a:xfrm>
        </p:spPr>
        <p:txBody>
          <a:bodyPr>
            <a:noAutofit/>
          </a:bodyPr>
          <a:lstStyle>
            <a:lvl1pPr marL="0" indent="0">
              <a:buClr>
                <a:schemeClr val="tx1"/>
              </a:buClr>
              <a:buFont typeface="Arial" panose="020B0604020202020204" pitchFamily="34" charset="0"/>
              <a:buNone/>
              <a:defRPr sz="2800" b="0" i="0">
                <a:latin typeface="Times New Roman" panose="02020603050405020304" pitchFamily="18" charset="0"/>
              </a:defRPr>
            </a:lvl1pPr>
            <a:lvl2pPr marL="9525" indent="0">
              <a:buClr>
                <a:schemeClr val="tx1"/>
              </a:buClr>
              <a:buFont typeface="Arial" panose="020B0604020202020204" pitchFamily="34" charset="0"/>
              <a:buNone/>
              <a:tabLst/>
              <a:defRPr sz="1200"/>
            </a:lvl2pPr>
            <a:lvl3pPr marL="914400" indent="0">
              <a:buNone/>
              <a:defRPr sz="1100"/>
            </a:lvl3pPr>
            <a:lvl4pPr marL="1371600" indent="0">
              <a:buNone/>
              <a:defRPr sz="1050"/>
            </a:lvl4pPr>
            <a:lvl5pPr marL="1828800" indent="0">
              <a:buNone/>
              <a:defRPr sz="1050"/>
            </a:lvl5pPr>
          </a:lstStyle>
          <a:p>
            <a:pPr lvl="0"/>
            <a:r>
              <a:rPr lang="en-US"/>
              <a:t>1</a:t>
            </a:r>
          </a:p>
        </p:txBody>
      </p:sp>
      <p:sp>
        <p:nvSpPr>
          <p:cNvPr id="12" name="Text Placeholder 11">
            <a:extLst>
              <a:ext uri="{FF2B5EF4-FFF2-40B4-BE49-F238E27FC236}">
                <a16:creationId xmlns:a16="http://schemas.microsoft.com/office/drawing/2014/main" id="{0F698809-4527-8A4A-8018-3200FEC2749A}"/>
              </a:ext>
            </a:extLst>
          </p:cNvPr>
          <p:cNvSpPr>
            <a:spLocks noGrp="1"/>
          </p:cNvSpPr>
          <p:nvPr>
            <p:ph type="body" sz="quarter" idx="16" hasCustomPrompt="1"/>
          </p:nvPr>
        </p:nvSpPr>
        <p:spPr>
          <a:xfrm>
            <a:off x="838200" y="1524000"/>
            <a:ext cx="10744200" cy="363717"/>
          </a:xfrm>
        </p:spPr>
        <p:txBody>
          <a:bodyPr>
            <a:noAutofit/>
          </a:bodyPr>
          <a:lstStyle>
            <a:lvl1pPr marL="0" indent="0">
              <a:lnSpc>
                <a:spcPct val="100000"/>
              </a:lnSpc>
              <a:spcBef>
                <a:spcPts val="0"/>
              </a:spcBef>
              <a:spcAft>
                <a:spcPts val="3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Timeline label or lead-in</a:t>
            </a:r>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p:nvPr>
        </p:nvSpPr>
        <p:spPr>
          <a:xfrm>
            <a:off x="1073150" y="3897313"/>
            <a:ext cx="1441450" cy="1436687"/>
          </a:xfrm>
        </p:spPr>
        <p:txBody>
          <a:bodyPr>
            <a:noAutofit/>
          </a:bodyPr>
          <a:lstStyle>
            <a:lvl1pPr marL="0" indent="0">
              <a:lnSpc>
                <a:spcPct val="100000"/>
              </a:lnSpc>
              <a:spcBef>
                <a:spcPts val="0"/>
              </a:spcBef>
              <a:spcAft>
                <a:spcPts val="300"/>
              </a:spcAft>
              <a:buClr>
                <a:schemeClr val="tx1"/>
              </a:buClr>
              <a:buNone/>
              <a:defRPr sz="1200" b="1"/>
            </a:lvl1pPr>
            <a:lvl2pPr marL="120650" indent="-111125">
              <a:buClr>
                <a:schemeClr val="tx1"/>
              </a:buClr>
              <a:buFont typeface="Arial" panose="020B0604020202020204" pitchFamily="34" charset="0"/>
              <a:buChar char="•"/>
              <a:tabLst/>
              <a:defRPr sz="1100"/>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p:txBody>
      </p:sp>
      <p:sp>
        <p:nvSpPr>
          <p:cNvPr id="38" name="Content Placeholder 4">
            <a:extLst>
              <a:ext uri="{FF2B5EF4-FFF2-40B4-BE49-F238E27FC236}">
                <a16:creationId xmlns:a16="http://schemas.microsoft.com/office/drawing/2014/main" id="{A4FA9B78-88F7-4B42-BE4B-09255BA93189}"/>
              </a:ext>
            </a:extLst>
          </p:cNvPr>
          <p:cNvSpPr>
            <a:spLocks noGrp="1"/>
          </p:cNvSpPr>
          <p:nvPr>
            <p:ph sz="quarter" idx="18" hasCustomPrompt="1"/>
          </p:nvPr>
        </p:nvSpPr>
        <p:spPr>
          <a:xfrm>
            <a:off x="3008866" y="3371130"/>
            <a:ext cx="328603" cy="392370"/>
          </a:xfrm>
        </p:spPr>
        <p:txBody>
          <a:bodyPr>
            <a:noAutofit/>
          </a:bodyPr>
          <a:lstStyle>
            <a:lvl1pPr marL="0" indent="0">
              <a:buClr>
                <a:schemeClr val="tx1"/>
              </a:buClr>
              <a:buFont typeface="Arial" panose="020B0604020202020204" pitchFamily="34" charset="0"/>
              <a:buNone/>
              <a:defRPr sz="2800" b="0" i="0">
                <a:latin typeface="Times New Roman" panose="02020603050405020304" pitchFamily="18" charset="0"/>
              </a:defRPr>
            </a:lvl1pPr>
            <a:lvl2pPr marL="9525" indent="0">
              <a:buClr>
                <a:schemeClr val="tx1"/>
              </a:buClr>
              <a:buFont typeface="Arial" panose="020B0604020202020204" pitchFamily="34" charset="0"/>
              <a:buNone/>
              <a:tabLst/>
              <a:defRPr sz="1200"/>
            </a:lvl2pPr>
            <a:lvl3pPr marL="914400" indent="0">
              <a:buNone/>
              <a:defRPr sz="1100"/>
            </a:lvl3pPr>
            <a:lvl4pPr marL="1371600" indent="0">
              <a:buNone/>
              <a:defRPr sz="1050"/>
            </a:lvl4pPr>
            <a:lvl5pPr marL="1828800" indent="0">
              <a:buNone/>
              <a:defRPr sz="1050"/>
            </a:lvl5pPr>
          </a:lstStyle>
          <a:p>
            <a:pPr lvl="0"/>
            <a:r>
              <a:rPr lang="en-US"/>
              <a:t>2</a:t>
            </a:r>
          </a:p>
        </p:txBody>
      </p:sp>
      <p:sp>
        <p:nvSpPr>
          <p:cNvPr id="39" name="Text Placeholder 5">
            <a:extLst>
              <a:ext uri="{FF2B5EF4-FFF2-40B4-BE49-F238E27FC236}">
                <a16:creationId xmlns:a16="http://schemas.microsoft.com/office/drawing/2014/main" id="{7443A52A-F285-B548-8A19-2EB44BD48A9B}"/>
              </a:ext>
            </a:extLst>
          </p:cNvPr>
          <p:cNvSpPr>
            <a:spLocks noGrp="1"/>
          </p:cNvSpPr>
          <p:nvPr>
            <p:ph type="body" sz="quarter" idx="19"/>
          </p:nvPr>
        </p:nvSpPr>
        <p:spPr>
          <a:xfrm>
            <a:off x="3023870" y="3897313"/>
            <a:ext cx="1441450" cy="1436687"/>
          </a:xfrm>
        </p:spPr>
        <p:txBody>
          <a:bodyPr>
            <a:noAutofit/>
          </a:bodyPr>
          <a:lstStyle>
            <a:lvl1pPr marL="0" indent="0">
              <a:lnSpc>
                <a:spcPct val="100000"/>
              </a:lnSpc>
              <a:spcBef>
                <a:spcPts val="0"/>
              </a:spcBef>
              <a:spcAft>
                <a:spcPts val="300"/>
              </a:spcAft>
              <a:buClr>
                <a:schemeClr val="tx1"/>
              </a:buClr>
              <a:buNone/>
              <a:defRPr sz="1200" b="1"/>
            </a:lvl1pPr>
            <a:lvl2pPr marL="120650" indent="-111125">
              <a:buClr>
                <a:schemeClr val="tx1"/>
              </a:buClr>
              <a:buFont typeface="Arial" panose="020B0604020202020204" pitchFamily="34" charset="0"/>
              <a:buChar char="•"/>
              <a:tabLst/>
              <a:defRPr sz="1100"/>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p:txBody>
      </p:sp>
      <p:sp>
        <p:nvSpPr>
          <p:cNvPr id="40" name="Content Placeholder 4">
            <a:extLst>
              <a:ext uri="{FF2B5EF4-FFF2-40B4-BE49-F238E27FC236}">
                <a16:creationId xmlns:a16="http://schemas.microsoft.com/office/drawing/2014/main" id="{ACBE1E16-90AC-2740-B41D-DBEAC2DA8DBF}"/>
              </a:ext>
            </a:extLst>
          </p:cNvPr>
          <p:cNvSpPr>
            <a:spLocks noGrp="1"/>
          </p:cNvSpPr>
          <p:nvPr>
            <p:ph sz="quarter" idx="20" hasCustomPrompt="1"/>
          </p:nvPr>
        </p:nvSpPr>
        <p:spPr>
          <a:xfrm>
            <a:off x="5010386" y="3371130"/>
            <a:ext cx="328603" cy="392370"/>
          </a:xfrm>
        </p:spPr>
        <p:txBody>
          <a:bodyPr>
            <a:noAutofit/>
          </a:bodyPr>
          <a:lstStyle>
            <a:lvl1pPr marL="0" indent="0">
              <a:buClr>
                <a:schemeClr val="tx1"/>
              </a:buClr>
              <a:buFont typeface="Arial" panose="020B0604020202020204" pitchFamily="34" charset="0"/>
              <a:buNone/>
              <a:defRPr sz="2800" b="0" i="0">
                <a:latin typeface="Times New Roman" panose="02020603050405020304" pitchFamily="18" charset="0"/>
              </a:defRPr>
            </a:lvl1pPr>
            <a:lvl2pPr marL="9525" indent="0">
              <a:buClr>
                <a:schemeClr val="tx1"/>
              </a:buClr>
              <a:buFont typeface="Arial" panose="020B0604020202020204" pitchFamily="34" charset="0"/>
              <a:buNone/>
              <a:tabLst/>
              <a:defRPr sz="1200"/>
            </a:lvl2pPr>
            <a:lvl3pPr marL="914400" indent="0">
              <a:buNone/>
              <a:defRPr sz="1100"/>
            </a:lvl3pPr>
            <a:lvl4pPr marL="1371600" indent="0">
              <a:buNone/>
              <a:defRPr sz="1050"/>
            </a:lvl4pPr>
            <a:lvl5pPr marL="1828800" indent="0">
              <a:buNone/>
              <a:defRPr sz="1050"/>
            </a:lvl5pPr>
          </a:lstStyle>
          <a:p>
            <a:pPr lvl="0"/>
            <a:r>
              <a:rPr lang="en-US"/>
              <a:t>3</a:t>
            </a:r>
          </a:p>
        </p:txBody>
      </p:sp>
      <p:sp>
        <p:nvSpPr>
          <p:cNvPr id="41" name="Text Placeholder 5">
            <a:extLst>
              <a:ext uri="{FF2B5EF4-FFF2-40B4-BE49-F238E27FC236}">
                <a16:creationId xmlns:a16="http://schemas.microsoft.com/office/drawing/2014/main" id="{6E515245-25F2-F94C-9A73-0BC72E61C1A2}"/>
              </a:ext>
            </a:extLst>
          </p:cNvPr>
          <p:cNvSpPr>
            <a:spLocks noGrp="1"/>
          </p:cNvSpPr>
          <p:nvPr>
            <p:ph type="body" sz="quarter" idx="21"/>
          </p:nvPr>
        </p:nvSpPr>
        <p:spPr>
          <a:xfrm>
            <a:off x="5025390" y="3897313"/>
            <a:ext cx="1441450" cy="1436687"/>
          </a:xfrm>
        </p:spPr>
        <p:txBody>
          <a:bodyPr>
            <a:noAutofit/>
          </a:bodyPr>
          <a:lstStyle>
            <a:lvl1pPr marL="0" indent="0">
              <a:lnSpc>
                <a:spcPct val="100000"/>
              </a:lnSpc>
              <a:spcBef>
                <a:spcPts val="0"/>
              </a:spcBef>
              <a:spcAft>
                <a:spcPts val="300"/>
              </a:spcAft>
              <a:buClr>
                <a:schemeClr val="tx1"/>
              </a:buClr>
              <a:buNone/>
              <a:defRPr sz="1200" b="1"/>
            </a:lvl1pPr>
            <a:lvl2pPr marL="120650" indent="-111125">
              <a:buClr>
                <a:schemeClr val="tx1"/>
              </a:buClr>
              <a:buFont typeface="Arial" panose="020B0604020202020204" pitchFamily="34" charset="0"/>
              <a:buChar char="•"/>
              <a:tabLst/>
              <a:defRPr sz="1100"/>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p:txBody>
      </p:sp>
      <p:sp>
        <p:nvSpPr>
          <p:cNvPr id="42" name="Content Placeholder 4">
            <a:extLst>
              <a:ext uri="{FF2B5EF4-FFF2-40B4-BE49-F238E27FC236}">
                <a16:creationId xmlns:a16="http://schemas.microsoft.com/office/drawing/2014/main" id="{75ECA378-79A2-3E46-B9EA-0A15FA409725}"/>
              </a:ext>
            </a:extLst>
          </p:cNvPr>
          <p:cNvSpPr>
            <a:spLocks noGrp="1"/>
          </p:cNvSpPr>
          <p:nvPr>
            <p:ph sz="quarter" idx="22" hasCustomPrompt="1"/>
          </p:nvPr>
        </p:nvSpPr>
        <p:spPr>
          <a:xfrm>
            <a:off x="7052546" y="3371130"/>
            <a:ext cx="328603" cy="392370"/>
          </a:xfrm>
        </p:spPr>
        <p:txBody>
          <a:bodyPr>
            <a:noAutofit/>
          </a:bodyPr>
          <a:lstStyle>
            <a:lvl1pPr marL="0" indent="0">
              <a:buClr>
                <a:schemeClr val="tx1"/>
              </a:buClr>
              <a:buFont typeface="Arial" panose="020B0604020202020204" pitchFamily="34" charset="0"/>
              <a:buNone/>
              <a:defRPr sz="2800" b="0" i="0">
                <a:latin typeface="Times New Roman" panose="02020603050405020304" pitchFamily="18" charset="0"/>
              </a:defRPr>
            </a:lvl1pPr>
            <a:lvl2pPr marL="9525" indent="0">
              <a:buClr>
                <a:schemeClr val="tx1"/>
              </a:buClr>
              <a:buFont typeface="Arial" panose="020B0604020202020204" pitchFamily="34" charset="0"/>
              <a:buNone/>
              <a:tabLst/>
              <a:defRPr sz="1200"/>
            </a:lvl2pPr>
            <a:lvl3pPr marL="914400" indent="0">
              <a:buNone/>
              <a:defRPr sz="1100"/>
            </a:lvl3pPr>
            <a:lvl4pPr marL="1371600" indent="0">
              <a:buNone/>
              <a:defRPr sz="1050"/>
            </a:lvl4pPr>
            <a:lvl5pPr marL="1828800" indent="0">
              <a:buNone/>
              <a:defRPr sz="1050"/>
            </a:lvl5pPr>
          </a:lstStyle>
          <a:p>
            <a:pPr lvl="0"/>
            <a:r>
              <a:rPr lang="en-US"/>
              <a:t>4</a:t>
            </a:r>
          </a:p>
        </p:txBody>
      </p:sp>
      <p:sp>
        <p:nvSpPr>
          <p:cNvPr id="43" name="Text Placeholder 5">
            <a:extLst>
              <a:ext uri="{FF2B5EF4-FFF2-40B4-BE49-F238E27FC236}">
                <a16:creationId xmlns:a16="http://schemas.microsoft.com/office/drawing/2014/main" id="{ECC66CF0-7EA8-DE4C-A46C-A2B4A8764805}"/>
              </a:ext>
            </a:extLst>
          </p:cNvPr>
          <p:cNvSpPr>
            <a:spLocks noGrp="1"/>
          </p:cNvSpPr>
          <p:nvPr>
            <p:ph type="body" sz="quarter" idx="23"/>
          </p:nvPr>
        </p:nvSpPr>
        <p:spPr>
          <a:xfrm>
            <a:off x="7067550" y="3897313"/>
            <a:ext cx="1441450" cy="1436687"/>
          </a:xfrm>
        </p:spPr>
        <p:txBody>
          <a:bodyPr>
            <a:noAutofit/>
          </a:bodyPr>
          <a:lstStyle>
            <a:lvl1pPr marL="0" indent="0">
              <a:lnSpc>
                <a:spcPct val="100000"/>
              </a:lnSpc>
              <a:spcBef>
                <a:spcPts val="0"/>
              </a:spcBef>
              <a:spcAft>
                <a:spcPts val="300"/>
              </a:spcAft>
              <a:buClr>
                <a:schemeClr val="tx1"/>
              </a:buClr>
              <a:buNone/>
              <a:defRPr sz="1200" b="1"/>
            </a:lvl1pPr>
            <a:lvl2pPr marL="120650" indent="-111125">
              <a:buClr>
                <a:schemeClr val="tx1"/>
              </a:buClr>
              <a:buFont typeface="Arial" panose="020B0604020202020204" pitchFamily="34" charset="0"/>
              <a:buChar char="•"/>
              <a:tabLst/>
              <a:defRPr sz="1100"/>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p:txBody>
      </p:sp>
      <p:sp>
        <p:nvSpPr>
          <p:cNvPr id="44" name="Content Placeholder 4">
            <a:extLst>
              <a:ext uri="{FF2B5EF4-FFF2-40B4-BE49-F238E27FC236}">
                <a16:creationId xmlns:a16="http://schemas.microsoft.com/office/drawing/2014/main" id="{6C9CAB1D-05D0-9540-9070-8BF7E8C04F8E}"/>
              </a:ext>
            </a:extLst>
          </p:cNvPr>
          <p:cNvSpPr>
            <a:spLocks noGrp="1"/>
          </p:cNvSpPr>
          <p:nvPr>
            <p:ph sz="quarter" idx="24" hasCustomPrompt="1"/>
          </p:nvPr>
        </p:nvSpPr>
        <p:spPr>
          <a:xfrm>
            <a:off x="8993106" y="3371130"/>
            <a:ext cx="328603" cy="392370"/>
          </a:xfrm>
        </p:spPr>
        <p:txBody>
          <a:bodyPr>
            <a:noAutofit/>
          </a:bodyPr>
          <a:lstStyle>
            <a:lvl1pPr marL="0" indent="0">
              <a:buClr>
                <a:schemeClr val="tx1"/>
              </a:buClr>
              <a:buFont typeface="Arial" panose="020B0604020202020204" pitchFamily="34" charset="0"/>
              <a:buNone/>
              <a:defRPr sz="2800" b="0" i="0">
                <a:latin typeface="Times New Roman" panose="02020603050405020304" pitchFamily="18" charset="0"/>
              </a:defRPr>
            </a:lvl1pPr>
            <a:lvl2pPr marL="9525" indent="0">
              <a:buClr>
                <a:schemeClr val="tx1"/>
              </a:buClr>
              <a:buFont typeface="Arial" panose="020B0604020202020204" pitchFamily="34" charset="0"/>
              <a:buNone/>
              <a:tabLst/>
              <a:defRPr sz="1200"/>
            </a:lvl2pPr>
            <a:lvl3pPr marL="914400" indent="0">
              <a:buNone/>
              <a:defRPr sz="1100"/>
            </a:lvl3pPr>
            <a:lvl4pPr marL="1371600" indent="0">
              <a:buNone/>
              <a:defRPr sz="1050"/>
            </a:lvl4pPr>
            <a:lvl5pPr marL="1828800" indent="0">
              <a:buNone/>
              <a:defRPr sz="1050"/>
            </a:lvl5pPr>
          </a:lstStyle>
          <a:p>
            <a:pPr lvl="0"/>
            <a:r>
              <a:rPr lang="en-US"/>
              <a:t>5</a:t>
            </a:r>
          </a:p>
        </p:txBody>
      </p:sp>
      <p:sp>
        <p:nvSpPr>
          <p:cNvPr id="45" name="Text Placeholder 5">
            <a:extLst>
              <a:ext uri="{FF2B5EF4-FFF2-40B4-BE49-F238E27FC236}">
                <a16:creationId xmlns:a16="http://schemas.microsoft.com/office/drawing/2014/main" id="{D02118CA-AD9A-4E4A-9C38-4EACD6A7E568}"/>
              </a:ext>
            </a:extLst>
          </p:cNvPr>
          <p:cNvSpPr>
            <a:spLocks noGrp="1"/>
          </p:cNvSpPr>
          <p:nvPr>
            <p:ph type="body" sz="quarter" idx="25"/>
          </p:nvPr>
        </p:nvSpPr>
        <p:spPr>
          <a:xfrm>
            <a:off x="9008110" y="3897313"/>
            <a:ext cx="1441450" cy="1436687"/>
          </a:xfrm>
        </p:spPr>
        <p:txBody>
          <a:bodyPr>
            <a:noAutofit/>
          </a:bodyPr>
          <a:lstStyle>
            <a:lvl1pPr marL="0" indent="0">
              <a:lnSpc>
                <a:spcPct val="100000"/>
              </a:lnSpc>
              <a:spcBef>
                <a:spcPts val="0"/>
              </a:spcBef>
              <a:spcAft>
                <a:spcPts val="300"/>
              </a:spcAft>
              <a:buClr>
                <a:schemeClr val="tx1"/>
              </a:buClr>
              <a:buNone/>
              <a:defRPr sz="1200" b="1"/>
            </a:lvl1pPr>
            <a:lvl2pPr marL="120650" indent="-111125">
              <a:buClr>
                <a:schemeClr val="tx1"/>
              </a:buClr>
              <a:buFont typeface="Arial" panose="020B0604020202020204" pitchFamily="34" charset="0"/>
              <a:buChar char="•"/>
              <a:tabLst/>
              <a:defRPr sz="1100"/>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p:txBody>
      </p:sp>
      <p:sp>
        <p:nvSpPr>
          <p:cNvPr id="15" name="Rectangle 14">
            <a:extLst>
              <a:ext uri="{FF2B5EF4-FFF2-40B4-BE49-F238E27FC236}">
                <a16:creationId xmlns:a16="http://schemas.microsoft.com/office/drawing/2014/main" id="{B466B1BA-04F8-A644-8F19-64164B173798}"/>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6" name="Rectangle 15">
            <a:extLst>
              <a:ext uri="{FF2B5EF4-FFF2-40B4-BE49-F238E27FC236}">
                <a16:creationId xmlns:a16="http://schemas.microsoft.com/office/drawing/2014/main" id="{26C23BE2-3F41-1E46-B05C-1D21FE6E4856}"/>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1343466864"/>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with Four Rectangles and Tex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12" name="Text Placeholder 11">
            <a:extLst>
              <a:ext uri="{FF2B5EF4-FFF2-40B4-BE49-F238E27FC236}">
                <a16:creationId xmlns:a16="http://schemas.microsoft.com/office/drawing/2014/main" id="{0F698809-4527-8A4A-8018-3200FEC2749A}"/>
              </a:ext>
            </a:extLst>
          </p:cNvPr>
          <p:cNvSpPr>
            <a:spLocks noGrp="1"/>
          </p:cNvSpPr>
          <p:nvPr>
            <p:ph type="body" sz="quarter" idx="16" hasCustomPrompt="1"/>
          </p:nvPr>
        </p:nvSpPr>
        <p:spPr>
          <a:xfrm>
            <a:off x="838200" y="1524000"/>
            <a:ext cx="10744200" cy="363717"/>
          </a:xfrm>
        </p:spPr>
        <p:txBody>
          <a:bodyPr>
            <a:noAutofit/>
          </a:bodyPr>
          <a:lstStyle>
            <a:lvl1pPr marL="0" indent="0">
              <a:lnSpc>
                <a:spcPct val="100000"/>
              </a:lnSpc>
              <a:spcBef>
                <a:spcPts val="0"/>
              </a:spcBef>
              <a:spcAft>
                <a:spcPts val="3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Timeline label or lead-in</a:t>
            </a:r>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p:nvPr>
        </p:nvSpPr>
        <p:spPr>
          <a:xfrm>
            <a:off x="819618" y="2283621"/>
            <a:ext cx="2047660" cy="3202779"/>
          </a:xfrm>
        </p:spPr>
        <p:txBody>
          <a:bodyPr>
            <a:noAutofit/>
          </a:bodyPr>
          <a:lstStyle>
            <a:lvl1pPr marL="0" indent="0">
              <a:lnSpc>
                <a:spcPct val="100000"/>
              </a:lnSpc>
              <a:spcBef>
                <a:spcPts val="0"/>
              </a:spcBef>
              <a:spcAft>
                <a:spcPts val="6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32" name="Text Placeholder 5">
            <a:extLst>
              <a:ext uri="{FF2B5EF4-FFF2-40B4-BE49-F238E27FC236}">
                <a16:creationId xmlns:a16="http://schemas.microsoft.com/office/drawing/2014/main" id="{5F078004-3293-5A45-B4D7-04019775152A}"/>
              </a:ext>
            </a:extLst>
          </p:cNvPr>
          <p:cNvSpPr>
            <a:spLocks noGrp="1"/>
          </p:cNvSpPr>
          <p:nvPr>
            <p:ph type="body" sz="quarter" idx="18"/>
          </p:nvPr>
        </p:nvSpPr>
        <p:spPr>
          <a:xfrm>
            <a:off x="3623778" y="2283621"/>
            <a:ext cx="2091222" cy="3202779"/>
          </a:xfrm>
        </p:spPr>
        <p:txBody>
          <a:bodyPr>
            <a:noAutofit/>
          </a:bodyPr>
          <a:lstStyle>
            <a:lvl1pPr marL="0" indent="0">
              <a:lnSpc>
                <a:spcPct val="100000"/>
              </a:lnSpc>
              <a:spcBef>
                <a:spcPts val="0"/>
              </a:spcBef>
              <a:spcAft>
                <a:spcPts val="6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33" name="Text Placeholder 5">
            <a:extLst>
              <a:ext uri="{FF2B5EF4-FFF2-40B4-BE49-F238E27FC236}">
                <a16:creationId xmlns:a16="http://schemas.microsoft.com/office/drawing/2014/main" id="{5DB5457F-6FAC-4D47-B055-AE069C88506E}"/>
              </a:ext>
            </a:extLst>
          </p:cNvPr>
          <p:cNvSpPr>
            <a:spLocks noGrp="1"/>
          </p:cNvSpPr>
          <p:nvPr>
            <p:ph type="body" sz="quarter" idx="19"/>
          </p:nvPr>
        </p:nvSpPr>
        <p:spPr>
          <a:xfrm>
            <a:off x="6458418" y="2283621"/>
            <a:ext cx="2075982" cy="3202779"/>
          </a:xfrm>
        </p:spPr>
        <p:txBody>
          <a:bodyPr>
            <a:noAutofit/>
          </a:bodyPr>
          <a:lstStyle>
            <a:lvl1pPr marL="0" indent="0">
              <a:lnSpc>
                <a:spcPct val="100000"/>
              </a:lnSpc>
              <a:spcBef>
                <a:spcPts val="0"/>
              </a:spcBef>
              <a:spcAft>
                <a:spcPts val="6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34" name="Text Placeholder 5">
            <a:extLst>
              <a:ext uri="{FF2B5EF4-FFF2-40B4-BE49-F238E27FC236}">
                <a16:creationId xmlns:a16="http://schemas.microsoft.com/office/drawing/2014/main" id="{43942C8C-0374-5E4F-8A2A-55027DCC3EED}"/>
              </a:ext>
            </a:extLst>
          </p:cNvPr>
          <p:cNvSpPr>
            <a:spLocks noGrp="1"/>
          </p:cNvSpPr>
          <p:nvPr>
            <p:ph type="body" sz="quarter" idx="20"/>
          </p:nvPr>
        </p:nvSpPr>
        <p:spPr>
          <a:xfrm>
            <a:off x="9343858" y="2283621"/>
            <a:ext cx="2075982" cy="3202779"/>
          </a:xfrm>
        </p:spPr>
        <p:txBody>
          <a:bodyPr>
            <a:noAutofit/>
          </a:bodyPr>
          <a:lstStyle>
            <a:lvl1pPr marL="0" indent="0">
              <a:lnSpc>
                <a:spcPct val="100000"/>
              </a:lnSpc>
              <a:spcBef>
                <a:spcPts val="0"/>
              </a:spcBef>
              <a:spcAft>
                <a:spcPts val="6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9" name="Rectangle 8">
            <a:extLst>
              <a:ext uri="{FF2B5EF4-FFF2-40B4-BE49-F238E27FC236}">
                <a16:creationId xmlns:a16="http://schemas.microsoft.com/office/drawing/2014/main" id="{BAC073F4-EC34-9C44-87F5-730AA9E14844}"/>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0" name="Rectangle 9">
            <a:extLst>
              <a:ext uri="{FF2B5EF4-FFF2-40B4-BE49-F238E27FC236}">
                <a16:creationId xmlns:a16="http://schemas.microsoft.com/office/drawing/2014/main" id="{03F3236A-B782-D740-9315-DBD6FC5321D4}"/>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3221856383"/>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with Large #, subhead and tex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p:nvPr>
        </p:nvSpPr>
        <p:spPr>
          <a:xfrm>
            <a:off x="1080849" y="1514281"/>
            <a:ext cx="1891435" cy="1914720"/>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7" name="Text Placeholder 6">
            <a:extLst>
              <a:ext uri="{FF2B5EF4-FFF2-40B4-BE49-F238E27FC236}">
                <a16:creationId xmlns:a16="http://schemas.microsoft.com/office/drawing/2014/main" id="{FE77D922-79D4-EB44-B7D1-13F66CB05A3B}"/>
              </a:ext>
            </a:extLst>
          </p:cNvPr>
          <p:cNvSpPr>
            <a:spLocks noGrp="1"/>
          </p:cNvSpPr>
          <p:nvPr>
            <p:ph type="body" sz="quarter" idx="21" hasCustomPrompt="1"/>
          </p:nvPr>
        </p:nvSpPr>
        <p:spPr>
          <a:xfrm>
            <a:off x="533400" y="1503363"/>
            <a:ext cx="506413" cy="850900"/>
          </a:xfrm>
        </p:spPr>
        <p:txBody>
          <a:bodyPr>
            <a:normAutofit/>
          </a:bodyPr>
          <a:lstStyle>
            <a:lvl1pPr marL="0" indent="0">
              <a:buNone/>
              <a:defRPr sz="54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1</a:t>
            </a:r>
          </a:p>
        </p:txBody>
      </p:sp>
      <p:sp>
        <p:nvSpPr>
          <p:cNvPr id="37" name="Text Placeholder 5">
            <a:extLst>
              <a:ext uri="{FF2B5EF4-FFF2-40B4-BE49-F238E27FC236}">
                <a16:creationId xmlns:a16="http://schemas.microsoft.com/office/drawing/2014/main" id="{344C76D6-790C-6E41-A8D1-EDCADFAC5B9A}"/>
              </a:ext>
            </a:extLst>
          </p:cNvPr>
          <p:cNvSpPr>
            <a:spLocks noGrp="1"/>
          </p:cNvSpPr>
          <p:nvPr>
            <p:ph type="body" sz="quarter" idx="22"/>
          </p:nvPr>
        </p:nvSpPr>
        <p:spPr>
          <a:xfrm>
            <a:off x="4006929" y="1514281"/>
            <a:ext cx="1891435" cy="1914720"/>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38" name="Text Placeholder 6">
            <a:extLst>
              <a:ext uri="{FF2B5EF4-FFF2-40B4-BE49-F238E27FC236}">
                <a16:creationId xmlns:a16="http://schemas.microsoft.com/office/drawing/2014/main" id="{D7A01075-000F-AE4D-9BA5-02D2BC0E91FA}"/>
              </a:ext>
            </a:extLst>
          </p:cNvPr>
          <p:cNvSpPr>
            <a:spLocks noGrp="1"/>
          </p:cNvSpPr>
          <p:nvPr>
            <p:ph type="body" sz="quarter" idx="23" hasCustomPrompt="1"/>
          </p:nvPr>
        </p:nvSpPr>
        <p:spPr>
          <a:xfrm>
            <a:off x="3459480" y="1503363"/>
            <a:ext cx="506413" cy="850900"/>
          </a:xfrm>
        </p:spPr>
        <p:txBody>
          <a:bodyPr>
            <a:normAutofit/>
          </a:bodyPr>
          <a:lstStyle>
            <a:lvl1pPr marL="0" indent="0">
              <a:buNone/>
              <a:defRPr sz="54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2</a:t>
            </a:r>
          </a:p>
        </p:txBody>
      </p:sp>
      <p:sp>
        <p:nvSpPr>
          <p:cNvPr id="39" name="Text Placeholder 5">
            <a:extLst>
              <a:ext uri="{FF2B5EF4-FFF2-40B4-BE49-F238E27FC236}">
                <a16:creationId xmlns:a16="http://schemas.microsoft.com/office/drawing/2014/main" id="{BCA15FC7-2640-5C4F-8CF5-5FB8D1C8FE46}"/>
              </a:ext>
            </a:extLst>
          </p:cNvPr>
          <p:cNvSpPr>
            <a:spLocks noGrp="1"/>
          </p:cNvSpPr>
          <p:nvPr>
            <p:ph type="body" sz="quarter" idx="24"/>
          </p:nvPr>
        </p:nvSpPr>
        <p:spPr>
          <a:xfrm>
            <a:off x="6861889" y="1514281"/>
            <a:ext cx="1891435" cy="1914720"/>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40" name="Text Placeholder 6">
            <a:extLst>
              <a:ext uri="{FF2B5EF4-FFF2-40B4-BE49-F238E27FC236}">
                <a16:creationId xmlns:a16="http://schemas.microsoft.com/office/drawing/2014/main" id="{111BCCD0-80E9-194D-8385-8324D84AB807}"/>
              </a:ext>
            </a:extLst>
          </p:cNvPr>
          <p:cNvSpPr>
            <a:spLocks noGrp="1"/>
          </p:cNvSpPr>
          <p:nvPr>
            <p:ph type="body" sz="quarter" idx="25" hasCustomPrompt="1"/>
          </p:nvPr>
        </p:nvSpPr>
        <p:spPr>
          <a:xfrm>
            <a:off x="6314440" y="1503363"/>
            <a:ext cx="506413" cy="850900"/>
          </a:xfrm>
        </p:spPr>
        <p:txBody>
          <a:bodyPr>
            <a:normAutofit/>
          </a:bodyPr>
          <a:lstStyle>
            <a:lvl1pPr marL="0" indent="0">
              <a:buNone/>
              <a:defRPr sz="54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3</a:t>
            </a:r>
          </a:p>
        </p:txBody>
      </p:sp>
      <p:sp>
        <p:nvSpPr>
          <p:cNvPr id="41" name="Text Placeholder 5">
            <a:extLst>
              <a:ext uri="{FF2B5EF4-FFF2-40B4-BE49-F238E27FC236}">
                <a16:creationId xmlns:a16="http://schemas.microsoft.com/office/drawing/2014/main" id="{10247567-0192-CA4A-8322-4F51BC9B5508}"/>
              </a:ext>
            </a:extLst>
          </p:cNvPr>
          <p:cNvSpPr>
            <a:spLocks noGrp="1"/>
          </p:cNvSpPr>
          <p:nvPr>
            <p:ph type="body" sz="quarter" idx="26"/>
          </p:nvPr>
        </p:nvSpPr>
        <p:spPr>
          <a:xfrm>
            <a:off x="9757489" y="1514281"/>
            <a:ext cx="1891435" cy="1914720"/>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42" name="Text Placeholder 6">
            <a:extLst>
              <a:ext uri="{FF2B5EF4-FFF2-40B4-BE49-F238E27FC236}">
                <a16:creationId xmlns:a16="http://schemas.microsoft.com/office/drawing/2014/main" id="{C266DDC7-606B-9743-924B-E615CB84835C}"/>
              </a:ext>
            </a:extLst>
          </p:cNvPr>
          <p:cNvSpPr>
            <a:spLocks noGrp="1"/>
          </p:cNvSpPr>
          <p:nvPr>
            <p:ph type="body" sz="quarter" idx="27" hasCustomPrompt="1"/>
          </p:nvPr>
        </p:nvSpPr>
        <p:spPr>
          <a:xfrm>
            <a:off x="9210040" y="1503363"/>
            <a:ext cx="506413" cy="850900"/>
          </a:xfrm>
        </p:spPr>
        <p:txBody>
          <a:bodyPr>
            <a:normAutofit/>
          </a:bodyPr>
          <a:lstStyle>
            <a:lvl1pPr marL="0" indent="0">
              <a:buNone/>
              <a:defRPr sz="54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4</a:t>
            </a:r>
          </a:p>
        </p:txBody>
      </p:sp>
      <p:sp>
        <p:nvSpPr>
          <p:cNvPr id="44" name="Text Placeholder 6">
            <a:extLst>
              <a:ext uri="{FF2B5EF4-FFF2-40B4-BE49-F238E27FC236}">
                <a16:creationId xmlns:a16="http://schemas.microsoft.com/office/drawing/2014/main" id="{0F2FDF4F-E1B4-8047-B032-B35D98ECECE9}"/>
              </a:ext>
            </a:extLst>
          </p:cNvPr>
          <p:cNvSpPr>
            <a:spLocks noGrp="1"/>
          </p:cNvSpPr>
          <p:nvPr>
            <p:ph type="body" sz="quarter" idx="29" hasCustomPrompt="1"/>
          </p:nvPr>
        </p:nvSpPr>
        <p:spPr>
          <a:xfrm>
            <a:off x="533400" y="3819843"/>
            <a:ext cx="506413" cy="850900"/>
          </a:xfrm>
        </p:spPr>
        <p:txBody>
          <a:bodyPr>
            <a:normAutofit/>
          </a:bodyPr>
          <a:lstStyle>
            <a:lvl1pPr marL="0" indent="0">
              <a:buNone/>
              <a:defRPr sz="54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1</a:t>
            </a:r>
          </a:p>
        </p:txBody>
      </p:sp>
      <p:sp>
        <p:nvSpPr>
          <p:cNvPr id="46" name="Text Placeholder 6">
            <a:extLst>
              <a:ext uri="{FF2B5EF4-FFF2-40B4-BE49-F238E27FC236}">
                <a16:creationId xmlns:a16="http://schemas.microsoft.com/office/drawing/2014/main" id="{F06E274B-F70F-6343-ACE5-E9AF49D6FD56}"/>
              </a:ext>
            </a:extLst>
          </p:cNvPr>
          <p:cNvSpPr>
            <a:spLocks noGrp="1"/>
          </p:cNvSpPr>
          <p:nvPr>
            <p:ph type="body" sz="quarter" idx="31" hasCustomPrompt="1"/>
          </p:nvPr>
        </p:nvSpPr>
        <p:spPr>
          <a:xfrm>
            <a:off x="3459480" y="3819843"/>
            <a:ext cx="506413" cy="850900"/>
          </a:xfrm>
        </p:spPr>
        <p:txBody>
          <a:bodyPr>
            <a:normAutofit/>
          </a:bodyPr>
          <a:lstStyle>
            <a:lvl1pPr marL="0" indent="0">
              <a:buNone/>
              <a:defRPr sz="54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2</a:t>
            </a:r>
          </a:p>
        </p:txBody>
      </p:sp>
      <p:sp>
        <p:nvSpPr>
          <p:cNvPr id="48" name="Text Placeholder 6">
            <a:extLst>
              <a:ext uri="{FF2B5EF4-FFF2-40B4-BE49-F238E27FC236}">
                <a16:creationId xmlns:a16="http://schemas.microsoft.com/office/drawing/2014/main" id="{5B678DB4-E6FF-CD4B-9D36-A0FCCE4A06BF}"/>
              </a:ext>
            </a:extLst>
          </p:cNvPr>
          <p:cNvSpPr>
            <a:spLocks noGrp="1"/>
          </p:cNvSpPr>
          <p:nvPr>
            <p:ph type="body" sz="quarter" idx="33" hasCustomPrompt="1"/>
          </p:nvPr>
        </p:nvSpPr>
        <p:spPr>
          <a:xfrm>
            <a:off x="6314440" y="3819843"/>
            <a:ext cx="506413" cy="850900"/>
          </a:xfrm>
        </p:spPr>
        <p:txBody>
          <a:bodyPr>
            <a:normAutofit/>
          </a:bodyPr>
          <a:lstStyle>
            <a:lvl1pPr marL="0" indent="0">
              <a:buNone/>
              <a:defRPr sz="54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3</a:t>
            </a:r>
          </a:p>
        </p:txBody>
      </p:sp>
      <p:sp>
        <p:nvSpPr>
          <p:cNvPr id="50" name="Text Placeholder 6">
            <a:extLst>
              <a:ext uri="{FF2B5EF4-FFF2-40B4-BE49-F238E27FC236}">
                <a16:creationId xmlns:a16="http://schemas.microsoft.com/office/drawing/2014/main" id="{14744B60-4606-B945-AE54-D8DC6B7E3C24}"/>
              </a:ext>
            </a:extLst>
          </p:cNvPr>
          <p:cNvSpPr>
            <a:spLocks noGrp="1"/>
          </p:cNvSpPr>
          <p:nvPr>
            <p:ph type="body" sz="quarter" idx="35" hasCustomPrompt="1"/>
          </p:nvPr>
        </p:nvSpPr>
        <p:spPr>
          <a:xfrm>
            <a:off x="9210040" y="3819843"/>
            <a:ext cx="506413" cy="850900"/>
          </a:xfrm>
        </p:spPr>
        <p:txBody>
          <a:bodyPr>
            <a:normAutofit/>
          </a:bodyPr>
          <a:lstStyle>
            <a:lvl1pPr marL="0" indent="0">
              <a:buNone/>
              <a:defRPr sz="54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4</a:t>
            </a:r>
          </a:p>
        </p:txBody>
      </p:sp>
      <p:sp>
        <p:nvSpPr>
          <p:cNvPr id="51" name="Text Placeholder 5">
            <a:extLst>
              <a:ext uri="{FF2B5EF4-FFF2-40B4-BE49-F238E27FC236}">
                <a16:creationId xmlns:a16="http://schemas.microsoft.com/office/drawing/2014/main" id="{8554712F-8DB6-E548-A8CB-4C8FB0AA9DFE}"/>
              </a:ext>
            </a:extLst>
          </p:cNvPr>
          <p:cNvSpPr>
            <a:spLocks noGrp="1"/>
          </p:cNvSpPr>
          <p:nvPr>
            <p:ph type="body" sz="quarter" idx="36"/>
          </p:nvPr>
        </p:nvSpPr>
        <p:spPr>
          <a:xfrm>
            <a:off x="1080849" y="3810441"/>
            <a:ext cx="1891435" cy="1914720"/>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52" name="Text Placeholder 5">
            <a:extLst>
              <a:ext uri="{FF2B5EF4-FFF2-40B4-BE49-F238E27FC236}">
                <a16:creationId xmlns:a16="http://schemas.microsoft.com/office/drawing/2014/main" id="{30E4A70E-E682-B74D-9229-445ABF3019F4}"/>
              </a:ext>
            </a:extLst>
          </p:cNvPr>
          <p:cNvSpPr>
            <a:spLocks noGrp="1"/>
          </p:cNvSpPr>
          <p:nvPr>
            <p:ph type="body" sz="quarter" idx="37"/>
          </p:nvPr>
        </p:nvSpPr>
        <p:spPr>
          <a:xfrm>
            <a:off x="4006929" y="3810441"/>
            <a:ext cx="1891435" cy="1914720"/>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53" name="Text Placeholder 5">
            <a:extLst>
              <a:ext uri="{FF2B5EF4-FFF2-40B4-BE49-F238E27FC236}">
                <a16:creationId xmlns:a16="http://schemas.microsoft.com/office/drawing/2014/main" id="{5FB77174-BD07-F04E-A353-44360BAF8C7C}"/>
              </a:ext>
            </a:extLst>
          </p:cNvPr>
          <p:cNvSpPr>
            <a:spLocks noGrp="1"/>
          </p:cNvSpPr>
          <p:nvPr>
            <p:ph type="body" sz="quarter" idx="38"/>
          </p:nvPr>
        </p:nvSpPr>
        <p:spPr>
          <a:xfrm>
            <a:off x="6861889" y="3810441"/>
            <a:ext cx="1891435" cy="1914720"/>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54" name="Text Placeholder 5">
            <a:extLst>
              <a:ext uri="{FF2B5EF4-FFF2-40B4-BE49-F238E27FC236}">
                <a16:creationId xmlns:a16="http://schemas.microsoft.com/office/drawing/2014/main" id="{C8448701-6803-DB46-A564-9A2712026BD4}"/>
              </a:ext>
            </a:extLst>
          </p:cNvPr>
          <p:cNvSpPr>
            <a:spLocks noGrp="1"/>
          </p:cNvSpPr>
          <p:nvPr>
            <p:ph type="body" sz="quarter" idx="39"/>
          </p:nvPr>
        </p:nvSpPr>
        <p:spPr>
          <a:xfrm>
            <a:off x="9757489" y="3810441"/>
            <a:ext cx="1891435" cy="1914720"/>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20" name="Rectangle 19">
            <a:extLst>
              <a:ext uri="{FF2B5EF4-FFF2-40B4-BE49-F238E27FC236}">
                <a16:creationId xmlns:a16="http://schemas.microsoft.com/office/drawing/2014/main" id="{31A44315-D2F3-B940-B7C2-AABD0EB3758A}"/>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1" name="Rectangle 20">
            <a:extLst>
              <a:ext uri="{FF2B5EF4-FFF2-40B4-BE49-F238E27FC236}">
                <a16:creationId xmlns:a16="http://schemas.microsoft.com/office/drawing/2014/main" id="{380B22CC-6636-8A4D-ACDE-080E262F4ECD}"/>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1805099389"/>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orient="horz" pos="240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w/Large Number three row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p:nvPr>
        </p:nvSpPr>
        <p:spPr>
          <a:xfrm>
            <a:off x="1219200" y="1768371"/>
            <a:ext cx="1676400" cy="687568"/>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37" name="Text Placeholder 5">
            <a:extLst>
              <a:ext uri="{FF2B5EF4-FFF2-40B4-BE49-F238E27FC236}">
                <a16:creationId xmlns:a16="http://schemas.microsoft.com/office/drawing/2014/main" id="{344C76D6-790C-6E41-A8D1-EDCADFAC5B9A}"/>
              </a:ext>
            </a:extLst>
          </p:cNvPr>
          <p:cNvSpPr>
            <a:spLocks noGrp="1"/>
          </p:cNvSpPr>
          <p:nvPr>
            <p:ph type="body" sz="quarter" idx="22"/>
          </p:nvPr>
        </p:nvSpPr>
        <p:spPr>
          <a:xfrm>
            <a:off x="3041248" y="176837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8" name="Text Placeholder 7">
            <a:extLst>
              <a:ext uri="{FF2B5EF4-FFF2-40B4-BE49-F238E27FC236}">
                <a16:creationId xmlns:a16="http://schemas.microsoft.com/office/drawing/2014/main" id="{6E7A6A14-60E2-EF49-9462-F847863F08EF}"/>
              </a:ext>
            </a:extLst>
          </p:cNvPr>
          <p:cNvSpPr>
            <a:spLocks noGrp="1"/>
          </p:cNvSpPr>
          <p:nvPr>
            <p:ph type="body" sz="quarter" idx="23" hasCustomPrompt="1"/>
          </p:nvPr>
        </p:nvSpPr>
        <p:spPr>
          <a:xfrm>
            <a:off x="625475" y="1768475"/>
            <a:ext cx="455613" cy="898525"/>
          </a:xfrm>
        </p:spPr>
        <p:txBody>
          <a:bodyPr>
            <a:noAutofit/>
          </a:bodyPr>
          <a:lstStyle>
            <a:lvl1pPr marL="0" indent="0">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1</a:t>
            </a:r>
          </a:p>
        </p:txBody>
      </p:sp>
      <p:sp>
        <p:nvSpPr>
          <p:cNvPr id="43" name="Text Placeholder 5">
            <a:extLst>
              <a:ext uri="{FF2B5EF4-FFF2-40B4-BE49-F238E27FC236}">
                <a16:creationId xmlns:a16="http://schemas.microsoft.com/office/drawing/2014/main" id="{4232C291-A964-844C-9BAA-3C1B9AE6608E}"/>
              </a:ext>
            </a:extLst>
          </p:cNvPr>
          <p:cNvSpPr>
            <a:spLocks noGrp="1"/>
          </p:cNvSpPr>
          <p:nvPr>
            <p:ph type="body" sz="quarter" idx="24"/>
          </p:nvPr>
        </p:nvSpPr>
        <p:spPr>
          <a:xfrm>
            <a:off x="1219200" y="3211091"/>
            <a:ext cx="1676400" cy="687568"/>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47" name="Text Placeholder 7">
            <a:extLst>
              <a:ext uri="{FF2B5EF4-FFF2-40B4-BE49-F238E27FC236}">
                <a16:creationId xmlns:a16="http://schemas.microsoft.com/office/drawing/2014/main" id="{D24A419F-51EE-2142-B87C-0ABA49DC6E24}"/>
              </a:ext>
            </a:extLst>
          </p:cNvPr>
          <p:cNvSpPr>
            <a:spLocks noGrp="1"/>
          </p:cNvSpPr>
          <p:nvPr>
            <p:ph type="body" sz="quarter" idx="26" hasCustomPrompt="1"/>
          </p:nvPr>
        </p:nvSpPr>
        <p:spPr>
          <a:xfrm>
            <a:off x="625475" y="3211195"/>
            <a:ext cx="455613" cy="898525"/>
          </a:xfrm>
        </p:spPr>
        <p:txBody>
          <a:bodyPr>
            <a:noAutofit/>
          </a:bodyPr>
          <a:lstStyle>
            <a:lvl1pPr marL="0" indent="0">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2</a:t>
            </a:r>
          </a:p>
        </p:txBody>
      </p:sp>
      <p:sp>
        <p:nvSpPr>
          <p:cNvPr id="49" name="Text Placeholder 5">
            <a:extLst>
              <a:ext uri="{FF2B5EF4-FFF2-40B4-BE49-F238E27FC236}">
                <a16:creationId xmlns:a16="http://schemas.microsoft.com/office/drawing/2014/main" id="{D4FAC510-8303-F545-9C84-D613FA4857C7}"/>
              </a:ext>
            </a:extLst>
          </p:cNvPr>
          <p:cNvSpPr>
            <a:spLocks noGrp="1"/>
          </p:cNvSpPr>
          <p:nvPr>
            <p:ph type="body" sz="quarter" idx="27"/>
          </p:nvPr>
        </p:nvSpPr>
        <p:spPr>
          <a:xfrm>
            <a:off x="1219200" y="4674131"/>
            <a:ext cx="1676400" cy="687568"/>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56" name="Text Placeholder 7">
            <a:extLst>
              <a:ext uri="{FF2B5EF4-FFF2-40B4-BE49-F238E27FC236}">
                <a16:creationId xmlns:a16="http://schemas.microsoft.com/office/drawing/2014/main" id="{25BBB6F0-D714-3643-BA3B-1B3EC3D132CC}"/>
              </a:ext>
            </a:extLst>
          </p:cNvPr>
          <p:cNvSpPr>
            <a:spLocks noGrp="1"/>
          </p:cNvSpPr>
          <p:nvPr>
            <p:ph type="body" sz="quarter" idx="29" hasCustomPrompt="1"/>
          </p:nvPr>
        </p:nvSpPr>
        <p:spPr>
          <a:xfrm>
            <a:off x="625475" y="4674235"/>
            <a:ext cx="455613" cy="898525"/>
          </a:xfrm>
        </p:spPr>
        <p:txBody>
          <a:bodyPr>
            <a:noAutofit/>
          </a:bodyPr>
          <a:lstStyle>
            <a:lvl1pPr marL="0" indent="0">
              <a:buNone/>
              <a:defRPr sz="66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3</a:t>
            </a:r>
          </a:p>
        </p:txBody>
      </p:sp>
      <p:sp>
        <p:nvSpPr>
          <p:cNvPr id="57" name="Text Placeholder 5">
            <a:extLst>
              <a:ext uri="{FF2B5EF4-FFF2-40B4-BE49-F238E27FC236}">
                <a16:creationId xmlns:a16="http://schemas.microsoft.com/office/drawing/2014/main" id="{430A826A-742D-3A43-A99A-84BD538EF5CA}"/>
              </a:ext>
            </a:extLst>
          </p:cNvPr>
          <p:cNvSpPr>
            <a:spLocks noGrp="1"/>
          </p:cNvSpPr>
          <p:nvPr>
            <p:ph type="body" sz="quarter" idx="30"/>
          </p:nvPr>
        </p:nvSpPr>
        <p:spPr>
          <a:xfrm>
            <a:off x="3041248" y="320093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58" name="Text Placeholder 5">
            <a:extLst>
              <a:ext uri="{FF2B5EF4-FFF2-40B4-BE49-F238E27FC236}">
                <a16:creationId xmlns:a16="http://schemas.microsoft.com/office/drawing/2014/main" id="{48E564AF-B3A8-C54F-9B99-6B2F1FE67794}"/>
              </a:ext>
            </a:extLst>
          </p:cNvPr>
          <p:cNvSpPr>
            <a:spLocks noGrp="1"/>
          </p:cNvSpPr>
          <p:nvPr>
            <p:ph type="body" sz="quarter" idx="31"/>
          </p:nvPr>
        </p:nvSpPr>
        <p:spPr>
          <a:xfrm>
            <a:off x="3041248" y="466397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13" name="Rectangle 12">
            <a:extLst>
              <a:ext uri="{FF2B5EF4-FFF2-40B4-BE49-F238E27FC236}">
                <a16:creationId xmlns:a16="http://schemas.microsoft.com/office/drawing/2014/main" id="{6FB0BDF8-6842-7C40-9F75-85E0E76177E3}"/>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4" name="Rectangle 13">
            <a:extLst>
              <a:ext uri="{FF2B5EF4-FFF2-40B4-BE49-F238E27FC236}">
                <a16:creationId xmlns:a16="http://schemas.microsoft.com/office/drawing/2014/main" id="{9CFA11AA-0151-BA46-8DBE-C643EED1F52D}"/>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1738409594"/>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orient="horz" pos="2400">
          <p15:clr>
            <a:srgbClr val="FBAE40"/>
          </p15:clr>
        </p15:guide>
        <p15:guide id="7" pos="72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Title with Three rows and Large Subhea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p:nvPr>
        </p:nvSpPr>
        <p:spPr>
          <a:xfrm>
            <a:off x="609600" y="1768371"/>
            <a:ext cx="2286000" cy="687568"/>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37" name="Text Placeholder 5">
            <a:extLst>
              <a:ext uri="{FF2B5EF4-FFF2-40B4-BE49-F238E27FC236}">
                <a16:creationId xmlns:a16="http://schemas.microsoft.com/office/drawing/2014/main" id="{344C76D6-790C-6E41-A8D1-EDCADFAC5B9A}"/>
              </a:ext>
            </a:extLst>
          </p:cNvPr>
          <p:cNvSpPr>
            <a:spLocks noGrp="1"/>
          </p:cNvSpPr>
          <p:nvPr>
            <p:ph type="body" sz="quarter" idx="22"/>
          </p:nvPr>
        </p:nvSpPr>
        <p:spPr>
          <a:xfrm>
            <a:off x="3041248" y="176837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43" name="Text Placeholder 5">
            <a:extLst>
              <a:ext uri="{FF2B5EF4-FFF2-40B4-BE49-F238E27FC236}">
                <a16:creationId xmlns:a16="http://schemas.microsoft.com/office/drawing/2014/main" id="{4232C291-A964-844C-9BAA-3C1B9AE6608E}"/>
              </a:ext>
            </a:extLst>
          </p:cNvPr>
          <p:cNvSpPr>
            <a:spLocks noGrp="1"/>
          </p:cNvSpPr>
          <p:nvPr>
            <p:ph type="body" sz="quarter" idx="24"/>
          </p:nvPr>
        </p:nvSpPr>
        <p:spPr>
          <a:xfrm>
            <a:off x="609600" y="3211091"/>
            <a:ext cx="2286000" cy="687568"/>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49" name="Text Placeholder 5">
            <a:extLst>
              <a:ext uri="{FF2B5EF4-FFF2-40B4-BE49-F238E27FC236}">
                <a16:creationId xmlns:a16="http://schemas.microsoft.com/office/drawing/2014/main" id="{D4FAC510-8303-F545-9C84-D613FA4857C7}"/>
              </a:ext>
            </a:extLst>
          </p:cNvPr>
          <p:cNvSpPr>
            <a:spLocks noGrp="1"/>
          </p:cNvSpPr>
          <p:nvPr>
            <p:ph type="body" sz="quarter" idx="27"/>
          </p:nvPr>
        </p:nvSpPr>
        <p:spPr>
          <a:xfrm>
            <a:off x="609600" y="4674131"/>
            <a:ext cx="2286000" cy="687568"/>
          </a:xfrm>
        </p:spPr>
        <p:txBody>
          <a:bodyPr>
            <a:noAutofit/>
          </a:bodyPr>
          <a:lstStyle>
            <a:lvl1pPr marL="0" indent="0">
              <a:lnSpc>
                <a:spcPct val="90000"/>
              </a:lnSpc>
              <a:spcBef>
                <a:spcPts val="0"/>
              </a:spcBef>
              <a:spcAft>
                <a:spcPts val="12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57" name="Text Placeholder 5">
            <a:extLst>
              <a:ext uri="{FF2B5EF4-FFF2-40B4-BE49-F238E27FC236}">
                <a16:creationId xmlns:a16="http://schemas.microsoft.com/office/drawing/2014/main" id="{430A826A-742D-3A43-A99A-84BD538EF5CA}"/>
              </a:ext>
            </a:extLst>
          </p:cNvPr>
          <p:cNvSpPr>
            <a:spLocks noGrp="1"/>
          </p:cNvSpPr>
          <p:nvPr>
            <p:ph type="body" sz="quarter" idx="30"/>
          </p:nvPr>
        </p:nvSpPr>
        <p:spPr>
          <a:xfrm>
            <a:off x="3041248" y="320093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58" name="Text Placeholder 5">
            <a:extLst>
              <a:ext uri="{FF2B5EF4-FFF2-40B4-BE49-F238E27FC236}">
                <a16:creationId xmlns:a16="http://schemas.microsoft.com/office/drawing/2014/main" id="{48E564AF-B3A8-C54F-9B99-6B2F1FE67794}"/>
              </a:ext>
            </a:extLst>
          </p:cNvPr>
          <p:cNvSpPr>
            <a:spLocks noGrp="1"/>
          </p:cNvSpPr>
          <p:nvPr>
            <p:ph type="body" sz="quarter" idx="31"/>
          </p:nvPr>
        </p:nvSpPr>
        <p:spPr>
          <a:xfrm>
            <a:off x="3041248" y="466397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5F096EF2-E4BE-2840-B781-C13AA95FD161}"/>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Rectangle 10">
            <a:extLst>
              <a:ext uri="{FF2B5EF4-FFF2-40B4-BE49-F238E27FC236}">
                <a16:creationId xmlns:a16="http://schemas.microsoft.com/office/drawing/2014/main" id="{8FA620CE-DCB6-9746-9604-C8FDD397C1AB}"/>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357456156"/>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orient="horz" pos="2400">
          <p15:clr>
            <a:srgbClr val="FBAE40"/>
          </p15:clr>
        </p15:guide>
        <p15:guide id="7" pos="720">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2_Title with Three rows and Large Subhea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p:nvPr>
        </p:nvSpPr>
        <p:spPr>
          <a:xfrm>
            <a:off x="609600" y="1768371"/>
            <a:ext cx="2286000" cy="687568"/>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37" name="Text Placeholder 5">
            <a:extLst>
              <a:ext uri="{FF2B5EF4-FFF2-40B4-BE49-F238E27FC236}">
                <a16:creationId xmlns:a16="http://schemas.microsoft.com/office/drawing/2014/main" id="{344C76D6-790C-6E41-A8D1-EDCADFAC5B9A}"/>
              </a:ext>
            </a:extLst>
          </p:cNvPr>
          <p:cNvSpPr>
            <a:spLocks noGrp="1"/>
          </p:cNvSpPr>
          <p:nvPr>
            <p:ph type="body" sz="quarter" idx="22"/>
          </p:nvPr>
        </p:nvSpPr>
        <p:spPr>
          <a:xfrm>
            <a:off x="3041248" y="176837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43" name="Text Placeholder 5">
            <a:extLst>
              <a:ext uri="{FF2B5EF4-FFF2-40B4-BE49-F238E27FC236}">
                <a16:creationId xmlns:a16="http://schemas.microsoft.com/office/drawing/2014/main" id="{4232C291-A964-844C-9BAA-3C1B9AE6608E}"/>
              </a:ext>
            </a:extLst>
          </p:cNvPr>
          <p:cNvSpPr>
            <a:spLocks noGrp="1"/>
          </p:cNvSpPr>
          <p:nvPr>
            <p:ph type="body" sz="quarter" idx="24"/>
          </p:nvPr>
        </p:nvSpPr>
        <p:spPr>
          <a:xfrm>
            <a:off x="609600" y="3211091"/>
            <a:ext cx="2286000" cy="687568"/>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49" name="Text Placeholder 5">
            <a:extLst>
              <a:ext uri="{FF2B5EF4-FFF2-40B4-BE49-F238E27FC236}">
                <a16:creationId xmlns:a16="http://schemas.microsoft.com/office/drawing/2014/main" id="{D4FAC510-8303-F545-9C84-D613FA4857C7}"/>
              </a:ext>
            </a:extLst>
          </p:cNvPr>
          <p:cNvSpPr>
            <a:spLocks noGrp="1"/>
          </p:cNvSpPr>
          <p:nvPr>
            <p:ph type="body" sz="quarter" idx="27"/>
          </p:nvPr>
        </p:nvSpPr>
        <p:spPr>
          <a:xfrm>
            <a:off x="609600" y="4674131"/>
            <a:ext cx="2286000" cy="687568"/>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a:t>
            </a:r>
          </a:p>
        </p:txBody>
      </p:sp>
      <p:sp>
        <p:nvSpPr>
          <p:cNvPr id="57" name="Text Placeholder 5">
            <a:extLst>
              <a:ext uri="{FF2B5EF4-FFF2-40B4-BE49-F238E27FC236}">
                <a16:creationId xmlns:a16="http://schemas.microsoft.com/office/drawing/2014/main" id="{430A826A-742D-3A43-A99A-84BD538EF5CA}"/>
              </a:ext>
            </a:extLst>
          </p:cNvPr>
          <p:cNvSpPr>
            <a:spLocks noGrp="1"/>
          </p:cNvSpPr>
          <p:nvPr>
            <p:ph type="body" sz="quarter" idx="30"/>
          </p:nvPr>
        </p:nvSpPr>
        <p:spPr>
          <a:xfrm>
            <a:off x="3041248" y="320093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58" name="Text Placeholder 5">
            <a:extLst>
              <a:ext uri="{FF2B5EF4-FFF2-40B4-BE49-F238E27FC236}">
                <a16:creationId xmlns:a16="http://schemas.microsoft.com/office/drawing/2014/main" id="{48E564AF-B3A8-C54F-9B99-6B2F1FE67794}"/>
              </a:ext>
            </a:extLst>
          </p:cNvPr>
          <p:cNvSpPr>
            <a:spLocks noGrp="1"/>
          </p:cNvSpPr>
          <p:nvPr>
            <p:ph type="body" sz="quarter" idx="31"/>
          </p:nvPr>
        </p:nvSpPr>
        <p:spPr>
          <a:xfrm>
            <a:off x="3041248" y="4663971"/>
            <a:ext cx="8037653" cy="997020"/>
          </a:xfrm>
        </p:spPr>
        <p:txBody>
          <a:bodyPr>
            <a:noAutofit/>
          </a:bodyPr>
          <a:lstStyle>
            <a:lvl1pPr marL="0" indent="0">
              <a:lnSpc>
                <a:spcPct val="100000"/>
              </a:lnSpc>
              <a:spcBef>
                <a:spcPts val="0"/>
              </a:spcBef>
              <a:spcAft>
                <a:spcPts val="12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a:t>
            </a:r>
          </a:p>
          <a:p>
            <a:pPr lvl="1"/>
            <a:r>
              <a:rPr lang="en-US"/>
              <a:t>Second level</a:t>
            </a:r>
          </a:p>
          <a:p>
            <a:pPr lvl="2"/>
            <a:r>
              <a:rPr lang="en-US"/>
              <a:t>Third Level</a:t>
            </a:r>
          </a:p>
        </p:txBody>
      </p:sp>
      <p:sp>
        <p:nvSpPr>
          <p:cNvPr id="10" name="Rectangle 9">
            <a:extLst>
              <a:ext uri="{FF2B5EF4-FFF2-40B4-BE49-F238E27FC236}">
                <a16:creationId xmlns:a16="http://schemas.microsoft.com/office/drawing/2014/main" id="{62FBF087-F0E2-FE41-842E-1CC6FBF037B2}"/>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Rectangle 10">
            <a:extLst>
              <a:ext uri="{FF2B5EF4-FFF2-40B4-BE49-F238E27FC236}">
                <a16:creationId xmlns:a16="http://schemas.microsoft.com/office/drawing/2014/main" id="{C52221F9-AAA2-564F-969D-D66A3089F7FC}"/>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1256370633"/>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orient="horz" pos="2400">
          <p15:clr>
            <a:srgbClr val="FBAE40"/>
          </p15:clr>
        </p15:guide>
        <p15:guide id="7" pos="72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5">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6EBBA8D-060F-5C45-A79F-34CB07F7D0E8}"/>
              </a:ext>
            </a:extLst>
          </p:cNvPr>
          <p:cNvPicPr>
            <a:picLocks noChangeAspect="1"/>
          </p:cNvPicPr>
          <p:nvPr userDrawn="1"/>
        </p:nvPicPr>
        <p:blipFill>
          <a:blip r:embed="rId2"/>
          <a:srcRect t="25" b="25"/>
          <a:stretch/>
        </p:blipFill>
        <p:spPr>
          <a:xfrm>
            <a:off x="6858002" y="76200"/>
            <a:ext cx="4654426" cy="6781800"/>
          </a:xfrm>
          <a:prstGeom prst="rect">
            <a:avLst/>
          </a:prstGeom>
        </p:spPr>
      </p:pic>
      <p:pic>
        <p:nvPicPr>
          <p:cNvPr id="10" name="Google Shape;105;p29">
            <a:extLst>
              <a:ext uri="{FF2B5EF4-FFF2-40B4-BE49-F238E27FC236}">
                <a16:creationId xmlns:a16="http://schemas.microsoft.com/office/drawing/2014/main" id="{80F65949-A966-3C45-B14B-D3B3485F499F}"/>
              </a:ext>
            </a:extLst>
          </p:cNvPr>
          <p:cNvPicPr preferRelativeResize="0"/>
          <p:nvPr userDrawn="1"/>
        </p:nvPicPr>
        <p:blipFill rotWithShape="1">
          <a:blip r:embed="rId3">
            <a:alphaModFix/>
          </a:blip>
          <a:srcRect/>
          <a:stretch/>
        </p:blipFill>
        <p:spPr>
          <a:xfrm>
            <a:off x="609600" y="495294"/>
            <a:ext cx="3155257" cy="560832"/>
          </a:xfrm>
          <a:prstGeom prst="rect">
            <a:avLst/>
          </a:prstGeom>
          <a:noFill/>
          <a:ln>
            <a:noFill/>
          </a:ln>
        </p:spPr>
      </p:pic>
      <p:sp>
        <p:nvSpPr>
          <p:cNvPr id="8" name="Title 3">
            <a:extLst>
              <a:ext uri="{FF2B5EF4-FFF2-40B4-BE49-F238E27FC236}">
                <a16:creationId xmlns:a16="http://schemas.microsoft.com/office/drawing/2014/main" id="{71082E01-1227-0B4D-9750-189F6EAE02FD}"/>
              </a:ext>
            </a:extLst>
          </p:cNvPr>
          <p:cNvSpPr>
            <a:spLocks noGrp="1"/>
          </p:cNvSpPr>
          <p:nvPr>
            <p:ph type="title" hasCustomPrompt="1"/>
          </p:nvPr>
        </p:nvSpPr>
        <p:spPr>
          <a:xfrm>
            <a:off x="1295400" y="1056126"/>
            <a:ext cx="5105400" cy="4953001"/>
          </a:xfrm>
        </p:spPr>
        <p:txBody>
          <a:bodyPr anchor="ctr" anchorCtr="0">
            <a:noAutofit/>
          </a:bodyPr>
          <a:lstStyle>
            <a:lvl1pPr>
              <a:defRPr sz="54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6" name="Footer Placeholder 1">
            <a:extLst>
              <a:ext uri="{FF2B5EF4-FFF2-40B4-BE49-F238E27FC236}">
                <a16:creationId xmlns:a16="http://schemas.microsoft.com/office/drawing/2014/main" id="{8988968C-998C-3C49-96FC-02A710D5DB5C}"/>
              </a:ext>
            </a:extLst>
          </p:cNvPr>
          <p:cNvSpPr txBox="1">
            <a:spLocks/>
          </p:cNvSpPr>
          <p:nvPr userDrawn="1"/>
        </p:nvSpPr>
        <p:spPr>
          <a:xfrm>
            <a:off x="1295400" y="6356499"/>
            <a:ext cx="4038600" cy="213460"/>
          </a:xfrm>
          <a:prstGeom prst="rect">
            <a:avLst/>
          </a:prstGeom>
        </p:spPr>
        <p:txBody>
          <a:bodyPr vert="horz" lIns="0" tIns="0" rIns="0" bIns="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000000"/>
              </a:buClr>
              <a:buSzPts val="700"/>
            </a:pPr>
            <a:r>
              <a:rPr lang="en-US" sz="700" b="0" i="0">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979137"/>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with Four Columns and Color Underlin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12" name="Text Placeholder 11">
            <a:extLst>
              <a:ext uri="{FF2B5EF4-FFF2-40B4-BE49-F238E27FC236}">
                <a16:creationId xmlns:a16="http://schemas.microsoft.com/office/drawing/2014/main" id="{0F698809-4527-8A4A-8018-3200FEC2749A}"/>
              </a:ext>
            </a:extLst>
          </p:cNvPr>
          <p:cNvSpPr>
            <a:spLocks noGrp="1"/>
          </p:cNvSpPr>
          <p:nvPr>
            <p:ph type="body" sz="quarter" idx="16" hasCustomPrompt="1"/>
          </p:nvPr>
        </p:nvSpPr>
        <p:spPr>
          <a:xfrm>
            <a:off x="612648" y="1524000"/>
            <a:ext cx="10744200" cy="363717"/>
          </a:xfrm>
        </p:spPr>
        <p:txBody>
          <a:bodyPr>
            <a:noAutofit/>
          </a:bodyPr>
          <a:lstStyle>
            <a:lvl1pPr marL="0" indent="0">
              <a:lnSpc>
                <a:spcPct val="100000"/>
              </a:lnSpc>
              <a:spcBef>
                <a:spcPts val="0"/>
              </a:spcBef>
              <a:spcAft>
                <a:spcPts val="3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Lead-in thought or label</a:t>
            </a:r>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p:nvPr>
        </p:nvSpPr>
        <p:spPr>
          <a:xfrm>
            <a:off x="612648" y="2283621"/>
            <a:ext cx="2047660" cy="3202779"/>
          </a:xfrm>
        </p:spPr>
        <p:txBody>
          <a:bodyPr>
            <a:noAutofit/>
          </a:bodyPr>
          <a:lstStyle>
            <a:lvl1pPr marL="0" indent="0">
              <a:lnSpc>
                <a:spcPct val="100000"/>
              </a:lnSpc>
              <a:spcBef>
                <a:spcPts val="0"/>
              </a:spcBef>
              <a:spcAft>
                <a:spcPts val="12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32" name="Text Placeholder 5">
            <a:extLst>
              <a:ext uri="{FF2B5EF4-FFF2-40B4-BE49-F238E27FC236}">
                <a16:creationId xmlns:a16="http://schemas.microsoft.com/office/drawing/2014/main" id="{5F078004-3293-5A45-B4D7-04019775152A}"/>
              </a:ext>
            </a:extLst>
          </p:cNvPr>
          <p:cNvSpPr>
            <a:spLocks noGrp="1"/>
          </p:cNvSpPr>
          <p:nvPr>
            <p:ph type="body" sz="quarter" idx="18"/>
          </p:nvPr>
        </p:nvSpPr>
        <p:spPr>
          <a:xfrm>
            <a:off x="3499090" y="2283621"/>
            <a:ext cx="2091222" cy="3202779"/>
          </a:xfrm>
        </p:spPr>
        <p:txBody>
          <a:bodyPr>
            <a:noAutofit/>
          </a:bodyPr>
          <a:lstStyle>
            <a:lvl1pPr marL="0" indent="0">
              <a:lnSpc>
                <a:spcPct val="100000"/>
              </a:lnSpc>
              <a:spcBef>
                <a:spcPts val="0"/>
              </a:spcBef>
              <a:spcAft>
                <a:spcPts val="12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33" name="Text Placeholder 5">
            <a:extLst>
              <a:ext uri="{FF2B5EF4-FFF2-40B4-BE49-F238E27FC236}">
                <a16:creationId xmlns:a16="http://schemas.microsoft.com/office/drawing/2014/main" id="{5DB5457F-6FAC-4D47-B055-AE069C88506E}"/>
              </a:ext>
            </a:extLst>
          </p:cNvPr>
          <p:cNvSpPr>
            <a:spLocks noGrp="1"/>
          </p:cNvSpPr>
          <p:nvPr>
            <p:ph type="body" sz="quarter" idx="19"/>
          </p:nvPr>
        </p:nvSpPr>
        <p:spPr>
          <a:xfrm>
            <a:off x="6429094" y="2283621"/>
            <a:ext cx="2075982" cy="3202779"/>
          </a:xfrm>
        </p:spPr>
        <p:txBody>
          <a:bodyPr>
            <a:noAutofit/>
          </a:bodyPr>
          <a:lstStyle>
            <a:lvl1pPr marL="0" indent="0">
              <a:lnSpc>
                <a:spcPct val="100000"/>
              </a:lnSpc>
              <a:spcBef>
                <a:spcPts val="0"/>
              </a:spcBef>
              <a:spcAft>
                <a:spcPts val="12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34" name="Text Placeholder 5">
            <a:extLst>
              <a:ext uri="{FF2B5EF4-FFF2-40B4-BE49-F238E27FC236}">
                <a16:creationId xmlns:a16="http://schemas.microsoft.com/office/drawing/2014/main" id="{43942C8C-0374-5E4F-8A2A-55027DCC3EED}"/>
              </a:ext>
            </a:extLst>
          </p:cNvPr>
          <p:cNvSpPr>
            <a:spLocks noGrp="1"/>
          </p:cNvSpPr>
          <p:nvPr>
            <p:ph type="body" sz="quarter" idx="20"/>
          </p:nvPr>
        </p:nvSpPr>
        <p:spPr>
          <a:xfrm>
            <a:off x="9343858" y="2283621"/>
            <a:ext cx="2075982" cy="3202779"/>
          </a:xfrm>
        </p:spPr>
        <p:txBody>
          <a:bodyPr>
            <a:noAutofit/>
          </a:bodyPr>
          <a:lstStyle>
            <a:lvl1pPr marL="0" indent="0">
              <a:lnSpc>
                <a:spcPct val="100000"/>
              </a:lnSpc>
              <a:spcBef>
                <a:spcPts val="0"/>
              </a:spcBef>
              <a:spcAft>
                <a:spcPts val="12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9" name="Rectangle 8">
            <a:extLst>
              <a:ext uri="{FF2B5EF4-FFF2-40B4-BE49-F238E27FC236}">
                <a16:creationId xmlns:a16="http://schemas.microsoft.com/office/drawing/2014/main" id="{83324317-665D-8F40-B0C5-6FD65C6325C5}"/>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0" name="Rectangle 9">
            <a:extLst>
              <a:ext uri="{FF2B5EF4-FFF2-40B4-BE49-F238E27FC236}">
                <a16:creationId xmlns:a16="http://schemas.microsoft.com/office/drawing/2014/main" id="{34214F1C-40D6-0D46-AC77-74832AF24DCF}"/>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184442934"/>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with 2 Rounded Rectangles and Tex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hasCustomPrompt="1"/>
          </p:nvPr>
        </p:nvSpPr>
        <p:spPr>
          <a:xfrm>
            <a:off x="802194" y="1715679"/>
            <a:ext cx="411620" cy="463460"/>
          </a:xfrm>
        </p:spPr>
        <p:txBody>
          <a:bodyPr>
            <a:noAutofit/>
          </a:bodyPr>
          <a:lstStyle>
            <a:lvl1pPr marL="0" indent="0">
              <a:lnSpc>
                <a:spcPct val="100000"/>
              </a:lnSpc>
              <a:spcBef>
                <a:spcPts val="0"/>
              </a:spcBef>
              <a:spcAft>
                <a:spcPts val="300"/>
              </a:spcAft>
              <a:buClr>
                <a:schemeClr val="tx1"/>
              </a:buClr>
              <a:buNone/>
              <a:defRPr sz="29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1</a:t>
            </a:r>
          </a:p>
        </p:txBody>
      </p:sp>
      <p:sp>
        <p:nvSpPr>
          <p:cNvPr id="32" name="Text Placeholder 5">
            <a:extLst>
              <a:ext uri="{FF2B5EF4-FFF2-40B4-BE49-F238E27FC236}">
                <a16:creationId xmlns:a16="http://schemas.microsoft.com/office/drawing/2014/main" id="{5F078004-3293-5A45-B4D7-04019775152A}"/>
              </a:ext>
            </a:extLst>
          </p:cNvPr>
          <p:cNvSpPr>
            <a:spLocks noGrp="1"/>
          </p:cNvSpPr>
          <p:nvPr>
            <p:ph type="body" sz="quarter" idx="18"/>
          </p:nvPr>
        </p:nvSpPr>
        <p:spPr>
          <a:xfrm>
            <a:off x="1346060" y="2283621"/>
            <a:ext cx="4131597" cy="1450179"/>
          </a:xfrm>
        </p:spPr>
        <p:txBody>
          <a:bodyPr>
            <a:noAutofit/>
          </a:bodyPr>
          <a:lstStyle>
            <a:lvl1pPr marL="0" indent="0">
              <a:lnSpc>
                <a:spcPct val="100000"/>
              </a:lnSpc>
              <a:spcBef>
                <a:spcPts val="0"/>
              </a:spcBef>
              <a:spcAft>
                <a:spcPts val="300"/>
              </a:spcAft>
              <a:buClr>
                <a:schemeClr val="tx1"/>
              </a:buClr>
              <a:buNone/>
              <a:defRPr sz="16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4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21" name="Text Placeholder 5">
            <a:extLst>
              <a:ext uri="{FF2B5EF4-FFF2-40B4-BE49-F238E27FC236}">
                <a16:creationId xmlns:a16="http://schemas.microsoft.com/office/drawing/2014/main" id="{620B4FCA-A932-0C46-9E58-1B206FB403D1}"/>
              </a:ext>
            </a:extLst>
          </p:cNvPr>
          <p:cNvSpPr>
            <a:spLocks noGrp="1"/>
          </p:cNvSpPr>
          <p:nvPr>
            <p:ph type="body" sz="quarter" idx="21" hasCustomPrompt="1"/>
          </p:nvPr>
        </p:nvSpPr>
        <p:spPr>
          <a:xfrm>
            <a:off x="1340673" y="1715679"/>
            <a:ext cx="4136985" cy="553763"/>
          </a:xfrm>
        </p:spPr>
        <p:txBody>
          <a:bodyPr>
            <a:noAutofit/>
          </a:bodyPr>
          <a:lstStyle>
            <a:lvl1pPr marL="0" indent="0">
              <a:lnSpc>
                <a:spcPct val="100000"/>
              </a:lnSpc>
              <a:spcBef>
                <a:spcPts val="0"/>
              </a:spcBef>
              <a:spcAft>
                <a:spcPts val="3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Subhead Here</a:t>
            </a:r>
          </a:p>
        </p:txBody>
      </p:sp>
      <p:sp>
        <p:nvSpPr>
          <p:cNvPr id="22" name="Text Placeholder 5">
            <a:extLst>
              <a:ext uri="{FF2B5EF4-FFF2-40B4-BE49-F238E27FC236}">
                <a16:creationId xmlns:a16="http://schemas.microsoft.com/office/drawing/2014/main" id="{7863E1B6-D63C-3045-AF3B-92E829BB8CFC}"/>
              </a:ext>
            </a:extLst>
          </p:cNvPr>
          <p:cNvSpPr>
            <a:spLocks noGrp="1"/>
          </p:cNvSpPr>
          <p:nvPr>
            <p:ph type="body" sz="quarter" idx="22" hasCustomPrompt="1"/>
          </p:nvPr>
        </p:nvSpPr>
        <p:spPr>
          <a:xfrm>
            <a:off x="6524264" y="1715679"/>
            <a:ext cx="411620" cy="463460"/>
          </a:xfrm>
        </p:spPr>
        <p:txBody>
          <a:bodyPr>
            <a:noAutofit/>
          </a:bodyPr>
          <a:lstStyle>
            <a:lvl1pPr marL="0" indent="0">
              <a:lnSpc>
                <a:spcPct val="100000"/>
              </a:lnSpc>
              <a:spcBef>
                <a:spcPts val="0"/>
              </a:spcBef>
              <a:spcAft>
                <a:spcPts val="300"/>
              </a:spcAft>
              <a:buClr>
                <a:schemeClr val="tx1"/>
              </a:buClr>
              <a:buNone/>
              <a:defRPr sz="29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2</a:t>
            </a:r>
          </a:p>
        </p:txBody>
      </p:sp>
      <p:sp>
        <p:nvSpPr>
          <p:cNvPr id="23" name="Text Placeholder 5">
            <a:extLst>
              <a:ext uri="{FF2B5EF4-FFF2-40B4-BE49-F238E27FC236}">
                <a16:creationId xmlns:a16="http://schemas.microsoft.com/office/drawing/2014/main" id="{A61F4F30-F267-9848-9B3D-30398F3B3A51}"/>
              </a:ext>
            </a:extLst>
          </p:cNvPr>
          <p:cNvSpPr>
            <a:spLocks noGrp="1"/>
          </p:cNvSpPr>
          <p:nvPr>
            <p:ph type="body" sz="quarter" idx="23"/>
          </p:nvPr>
        </p:nvSpPr>
        <p:spPr>
          <a:xfrm>
            <a:off x="7068130" y="2283621"/>
            <a:ext cx="4131597" cy="1450179"/>
          </a:xfrm>
        </p:spPr>
        <p:txBody>
          <a:bodyPr>
            <a:noAutofit/>
          </a:bodyPr>
          <a:lstStyle>
            <a:lvl1pPr marL="0" indent="0">
              <a:lnSpc>
                <a:spcPct val="100000"/>
              </a:lnSpc>
              <a:spcBef>
                <a:spcPts val="0"/>
              </a:spcBef>
              <a:spcAft>
                <a:spcPts val="300"/>
              </a:spcAft>
              <a:buClr>
                <a:schemeClr val="tx1"/>
              </a:buClr>
              <a:buNone/>
              <a:defRPr sz="16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400"/>
            </a:lvl2pPr>
            <a:lvl3pPr marL="344488" indent="-173038">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24" name="Text Placeholder 5">
            <a:extLst>
              <a:ext uri="{FF2B5EF4-FFF2-40B4-BE49-F238E27FC236}">
                <a16:creationId xmlns:a16="http://schemas.microsoft.com/office/drawing/2014/main" id="{53832372-E0BF-6F4B-A6BE-0B051C086CE9}"/>
              </a:ext>
            </a:extLst>
          </p:cNvPr>
          <p:cNvSpPr>
            <a:spLocks noGrp="1"/>
          </p:cNvSpPr>
          <p:nvPr>
            <p:ph type="body" sz="quarter" idx="24" hasCustomPrompt="1"/>
          </p:nvPr>
        </p:nvSpPr>
        <p:spPr>
          <a:xfrm>
            <a:off x="7062743" y="1715679"/>
            <a:ext cx="4136985" cy="553763"/>
          </a:xfrm>
        </p:spPr>
        <p:txBody>
          <a:bodyPr>
            <a:noAutofit/>
          </a:bodyPr>
          <a:lstStyle>
            <a:lvl1pPr marL="0" indent="0">
              <a:lnSpc>
                <a:spcPct val="100000"/>
              </a:lnSpc>
              <a:spcBef>
                <a:spcPts val="0"/>
              </a:spcBef>
              <a:spcAft>
                <a:spcPts val="300"/>
              </a:spcAft>
              <a:buClr>
                <a:schemeClr val="tx1"/>
              </a:buClr>
              <a:buNone/>
              <a:defRPr sz="28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Subhead Here</a:t>
            </a:r>
          </a:p>
        </p:txBody>
      </p:sp>
      <p:sp>
        <p:nvSpPr>
          <p:cNvPr id="10" name="Rectangle 9">
            <a:extLst>
              <a:ext uri="{FF2B5EF4-FFF2-40B4-BE49-F238E27FC236}">
                <a16:creationId xmlns:a16="http://schemas.microsoft.com/office/drawing/2014/main" id="{13473D9D-B861-9F40-82FD-68B4D9CF2DA6}"/>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Rectangle 10">
            <a:extLst>
              <a:ext uri="{FF2B5EF4-FFF2-40B4-BE49-F238E27FC236}">
                <a16:creationId xmlns:a16="http://schemas.microsoft.com/office/drawing/2014/main" id="{0944C664-BF11-3742-9A72-C639169F7FA2}"/>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274130930"/>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with 6 Rounded Rectangles and Tex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Text Placeholder 5">
            <a:extLst>
              <a:ext uri="{FF2B5EF4-FFF2-40B4-BE49-F238E27FC236}">
                <a16:creationId xmlns:a16="http://schemas.microsoft.com/office/drawing/2014/main" id="{4A34E86F-C569-9647-9E50-D6B395BFDCE4}"/>
              </a:ext>
            </a:extLst>
          </p:cNvPr>
          <p:cNvSpPr>
            <a:spLocks noGrp="1"/>
          </p:cNvSpPr>
          <p:nvPr>
            <p:ph type="body" sz="quarter" idx="17" hasCustomPrompt="1"/>
          </p:nvPr>
        </p:nvSpPr>
        <p:spPr>
          <a:xfrm>
            <a:off x="802194" y="1715679"/>
            <a:ext cx="411620" cy="463460"/>
          </a:xfrm>
        </p:spPr>
        <p:txBody>
          <a:bodyPr>
            <a:noAutofit/>
          </a:bodyPr>
          <a:lstStyle>
            <a:lvl1pPr marL="0" indent="0">
              <a:lnSpc>
                <a:spcPct val="100000"/>
              </a:lnSpc>
              <a:spcBef>
                <a:spcPts val="0"/>
              </a:spcBef>
              <a:spcAft>
                <a:spcPts val="300"/>
              </a:spcAft>
              <a:buClr>
                <a:schemeClr val="tx1"/>
              </a:buClr>
              <a:buNone/>
              <a:defRPr sz="29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1</a:t>
            </a:r>
          </a:p>
        </p:txBody>
      </p:sp>
      <p:sp>
        <p:nvSpPr>
          <p:cNvPr id="32" name="Text Placeholder 5">
            <a:extLst>
              <a:ext uri="{FF2B5EF4-FFF2-40B4-BE49-F238E27FC236}">
                <a16:creationId xmlns:a16="http://schemas.microsoft.com/office/drawing/2014/main" id="{5F078004-3293-5A45-B4D7-04019775152A}"/>
              </a:ext>
            </a:extLst>
          </p:cNvPr>
          <p:cNvSpPr>
            <a:spLocks noGrp="1"/>
          </p:cNvSpPr>
          <p:nvPr>
            <p:ph type="body" sz="quarter" idx="18"/>
          </p:nvPr>
        </p:nvSpPr>
        <p:spPr>
          <a:xfrm>
            <a:off x="1125744" y="2283621"/>
            <a:ext cx="2531856" cy="864937"/>
          </a:xfrm>
        </p:spPr>
        <p:txBody>
          <a:bodyPr>
            <a:noAutofit/>
          </a:bodyPr>
          <a:lstStyle>
            <a:lvl1pPr marL="0" indent="0">
              <a:lnSpc>
                <a:spcPct val="100000"/>
              </a:lnSpc>
              <a:spcBef>
                <a:spcPts val="0"/>
              </a:spcBef>
              <a:spcAft>
                <a:spcPts val="3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1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5" name="Text Placeholder 4">
            <a:extLst>
              <a:ext uri="{FF2B5EF4-FFF2-40B4-BE49-F238E27FC236}">
                <a16:creationId xmlns:a16="http://schemas.microsoft.com/office/drawing/2014/main" id="{42692A7E-A3E2-7F48-A608-0F4684AE63B7}"/>
              </a:ext>
            </a:extLst>
          </p:cNvPr>
          <p:cNvSpPr>
            <a:spLocks noGrp="1"/>
          </p:cNvSpPr>
          <p:nvPr>
            <p:ph type="body" sz="quarter" idx="19" hasCustomPrompt="1"/>
          </p:nvPr>
        </p:nvSpPr>
        <p:spPr>
          <a:xfrm>
            <a:off x="1126342" y="1828800"/>
            <a:ext cx="2531258" cy="381000"/>
          </a:xfrm>
        </p:spPr>
        <p:txBody>
          <a:bodyPr>
            <a:noAutofit/>
          </a:bodyPr>
          <a:lstStyle>
            <a:lvl1pPr marL="0" indent="0">
              <a:buNone/>
              <a:defRPr sz="22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45" name="Text Placeholder 5">
            <a:extLst>
              <a:ext uri="{FF2B5EF4-FFF2-40B4-BE49-F238E27FC236}">
                <a16:creationId xmlns:a16="http://schemas.microsoft.com/office/drawing/2014/main" id="{42981D73-20E8-9542-9600-7AB3BFC72814}"/>
              </a:ext>
            </a:extLst>
          </p:cNvPr>
          <p:cNvSpPr>
            <a:spLocks noGrp="1"/>
          </p:cNvSpPr>
          <p:nvPr>
            <p:ph type="body" sz="quarter" idx="20" hasCustomPrompt="1"/>
          </p:nvPr>
        </p:nvSpPr>
        <p:spPr>
          <a:xfrm>
            <a:off x="4657756" y="1715679"/>
            <a:ext cx="411620" cy="463460"/>
          </a:xfrm>
        </p:spPr>
        <p:txBody>
          <a:bodyPr>
            <a:noAutofit/>
          </a:bodyPr>
          <a:lstStyle>
            <a:lvl1pPr marL="0" indent="0">
              <a:lnSpc>
                <a:spcPct val="100000"/>
              </a:lnSpc>
              <a:spcBef>
                <a:spcPts val="0"/>
              </a:spcBef>
              <a:spcAft>
                <a:spcPts val="300"/>
              </a:spcAft>
              <a:buClr>
                <a:schemeClr val="tx1"/>
              </a:buClr>
              <a:buNone/>
              <a:defRPr sz="29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2</a:t>
            </a:r>
          </a:p>
        </p:txBody>
      </p:sp>
      <p:sp>
        <p:nvSpPr>
          <p:cNvPr id="46" name="Text Placeholder 5">
            <a:extLst>
              <a:ext uri="{FF2B5EF4-FFF2-40B4-BE49-F238E27FC236}">
                <a16:creationId xmlns:a16="http://schemas.microsoft.com/office/drawing/2014/main" id="{6817F7BE-F41D-D34E-BB29-799A75A944CC}"/>
              </a:ext>
            </a:extLst>
          </p:cNvPr>
          <p:cNvSpPr>
            <a:spLocks noGrp="1"/>
          </p:cNvSpPr>
          <p:nvPr>
            <p:ph type="body" sz="quarter" idx="21"/>
          </p:nvPr>
        </p:nvSpPr>
        <p:spPr>
          <a:xfrm>
            <a:off x="4981306" y="2283621"/>
            <a:ext cx="2531856" cy="864937"/>
          </a:xfrm>
        </p:spPr>
        <p:txBody>
          <a:bodyPr>
            <a:noAutofit/>
          </a:bodyPr>
          <a:lstStyle>
            <a:lvl1pPr marL="0" indent="0">
              <a:lnSpc>
                <a:spcPct val="100000"/>
              </a:lnSpc>
              <a:spcBef>
                <a:spcPts val="0"/>
              </a:spcBef>
              <a:spcAft>
                <a:spcPts val="3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1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47" name="Text Placeholder 4">
            <a:extLst>
              <a:ext uri="{FF2B5EF4-FFF2-40B4-BE49-F238E27FC236}">
                <a16:creationId xmlns:a16="http://schemas.microsoft.com/office/drawing/2014/main" id="{BA101FE4-EBBF-9A4E-9D85-ACD346D6B76F}"/>
              </a:ext>
            </a:extLst>
          </p:cNvPr>
          <p:cNvSpPr>
            <a:spLocks noGrp="1"/>
          </p:cNvSpPr>
          <p:nvPr>
            <p:ph type="body" sz="quarter" idx="22" hasCustomPrompt="1"/>
          </p:nvPr>
        </p:nvSpPr>
        <p:spPr>
          <a:xfrm>
            <a:off x="4981904" y="1828800"/>
            <a:ext cx="2531258" cy="381000"/>
          </a:xfrm>
        </p:spPr>
        <p:txBody>
          <a:bodyPr>
            <a:noAutofit/>
          </a:bodyPr>
          <a:lstStyle>
            <a:lvl1pPr marL="0" indent="0">
              <a:buNone/>
              <a:defRPr sz="22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48" name="Text Placeholder 5">
            <a:extLst>
              <a:ext uri="{FF2B5EF4-FFF2-40B4-BE49-F238E27FC236}">
                <a16:creationId xmlns:a16="http://schemas.microsoft.com/office/drawing/2014/main" id="{0937124C-26E8-5942-8EB3-3F29D5E5283D}"/>
              </a:ext>
            </a:extLst>
          </p:cNvPr>
          <p:cNvSpPr>
            <a:spLocks noGrp="1"/>
          </p:cNvSpPr>
          <p:nvPr>
            <p:ph type="body" sz="quarter" idx="23" hasCustomPrompt="1"/>
          </p:nvPr>
        </p:nvSpPr>
        <p:spPr>
          <a:xfrm>
            <a:off x="8522746" y="1715679"/>
            <a:ext cx="411620" cy="463460"/>
          </a:xfrm>
        </p:spPr>
        <p:txBody>
          <a:bodyPr>
            <a:noAutofit/>
          </a:bodyPr>
          <a:lstStyle>
            <a:lvl1pPr marL="0" indent="0">
              <a:lnSpc>
                <a:spcPct val="100000"/>
              </a:lnSpc>
              <a:spcBef>
                <a:spcPts val="0"/>
              </a:spcBef>
              <a:spcAft>
                <a:spcPts val="300"/>
              </a:spcAft>
              <a:buClr>
                <a:schemeClr val="tx1"/>
              </a:buClr>
              <a:buNone/>
              <a:defRPr sz="29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3</a:t>
            </a:r>
          </a:p>
        </p:txBody>
      </p:sp>
      <p:sp>
        <p:nvSpPr>
          <p:cNvPr id="49" name="Text Placeholder 5">
            <a:extLst>
              <a:ext uri="{FF2B5EF4-FFF2-40B4-BE49-F238E27FC236}">
                <a16:creationId xmlns:a16="http://schemas.microsoft.com/office/drawing/2014/main" id="{E8D6CA2E-D424-ED4F-BE6A-59B2EFE5295E}"/>
              </a:ext>
            </a:extLst>
          </p:cNvPr>
          <p:cNvSpPr>
            <a:spLocks noGrp="1"/>
          </p:cNvSpPr>
          <p:nvPr>
            <p:ph type="body" sz="quarter" idx="24"/>
          </p:nvPr>
        </p:nvSpPr>
        <p:spPr>
          <a:xfrm>
            <a:off x="8846296" y="2283621"/>
            <a:ext cx="2531856" cy="864937"/>
          </a:xfrm>
        </p:spPr>
        <p:txBody>
          <a:bodyPr>
            <a:noAutofit/>
          </a:bodyPr>
          <a:lstStyle>
            <a:lvl1pPr marL="0" indent="0">
              <a:lnSpc>
                <a:spcPct val="100000"/>
              </a:lnSpc>
              <a:spcBef>
                <a:spcPts val="0"/>
              </a:spcBef>
              <a:spcAft>
                <a:spcPts val="3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1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50" name="Text Placeholder 4">
            <a:extLst>
              <a:ext uri="{FF2B5EF4-FFF2-40B4-BE49-F238E27FC236}">
                <a16:creationId xmlns:a16="http://schemas.microsoft.com/office/drawing/2014/main" id="{24951284-D928-7E44-9DF4-2DEC1C307BAB}"/>
              </a:ext>
            </a:extLst>
          </p:cNvPr>
          <p:cNvSpPr>
            <a:spLocks noGrp="1"/>
          </p:cNvSpPr>
          <p:nvPr>
            <p:ph type="body" sz="quarter" idx="25" hasCustomPrompt="1"/>
          </p:nvPr>
        </p:nvSpPr>
        <p:spPr>
          <a:xfrm>
            <a:off x="8846894" y="1828800"/>
            <a:ext cx="2531258" cy="381000"/>
          </a:xfrm>
        </p:spPr>
        <p:txBody>
          <a:bodyPr>
            <a:noAutofit/>
          </a:bodyPr>
          <a:lstStyle>
            <a:lvl1pPr marL="0" indent="0">
              <a:buNone/>
              <a:defRPr sz="22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51" name="Text Placeholder 5">
            <a:extLst>
              <a:ext uri="{FF2B5EF4-FFF2-40B4-BE49-F238E27FC236}">
                <a16:creationId xmlns:a16="http://schemas.microsoft.com/office/drawing/2014/main" id="{5F259EB8-87AC-AB4C-8458-792604EEA054}"/>
              </a:ext>
            </a:extLst>
          </p:cNvPr>
          <p:cNvSpPr>
            <a:spLocks noGrp="1"/>
          </p:cNvSpPr>
          <p:nvPr>
            <p:ph type="body" sz="quarter" idx="26" hasCustomPrompt="1"/>
          </p:nvPr>
        </p:nvSpPr>
        <p:spPr>
          <a:xfrm>
            <a:off x="802194" y="3921552"/>
            <a:ext cx="411620" cy="463460"/>
          </a:xfrm>
        </p:spPr>
        <p:txBody>
          <a:bodyPr>
            <a:noAutofit/>
          </a:bodyPr>
          <a:lstStyle>
            <a:lvl1pPr marL="0" indent="0">
              <a:lnSpc>
                <a:spcPct val="100000"/>
              </a:lnSpc>
              <a:spcBef>
                <a:spcPts val="0"/>
              </a:spcBef>
              <a:spcAft>
                <a:spcPts val="300"/>
              </a:spcAft>
              <a:buClr>
                <a:schemeClr val="tx1"/>
              </a:buClr>
              <a:buNone/>
              <a:defRPr sz="29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4</a:t>
            </a:r>
          </a:p>
        </p:txBody>
      </p:sp>
      <p:sp>
        <p:nvSpPr>
          <p:cNvPr id="52" name="Text Placeholder 5">
            <a:extLst>
              <a:ext uri="{FF2B5EF4-FFF2-40B4-BE49-F238E27FC236}">
                <a16:creationId xmlns:a16="http://schemas.microsoft.com/office/drawing/2014/main" id="{1B8DE536-5EA2-CA4B-9393-62CE17FEB973}"/>
              </a:ext>
            </a:extLst>
          </p:cNvPr>
          <p:cNvSpPr>
            <a:spLocks noGrp="1"/>
          </p:cNvSpPr>
          <p:nvPr>
            <p:ph type="body" sz="quarter" idx="27"/>
          </p:nvPr>
        </p:nvSpPr>
        <p:spPr>
          <a:xfrm>
            <a:off x="1125744" y="4489494"/>
            <a:ext cx="2531856" cy="864937"/>
          </a:xfrm>
        </p:spPr>
        <p:txBody>
          <a:bodyPr>
            <a:noAutofit/>
          </a:bodyPr>
          <a:lstStyle>
            <a:lvl1pPr marL="0" indent="0">
              <a:lnSpc>
                <a:spcPct val="100000"/>
              </a:lnSpc>
              <a:spcBef>
                <a:spcPts val="0"/>
              </a:spcBef>
              <a:spcAft>
                <a:spcPts val="3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1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53" name="Text Placeholder 4">
            <a:extLst>
              <a:ext uri="{FF2B5EF4-FFF2-40B4-BE49-F238E27FC236}">
                <a16:creationId xmlns:a16="http://schemas.microsoft.com/office/drawing/2014/main" id="{550F9674-606E-A243-A10D-BFD8996F6888}"/>
              </a:ext>
            </a:extLst>
          </p:cNvPr>
          <p:cNvSpPr>
            <a:spLocks noGrp="1"/>
          </p:cNvSpPr>
          <p:nvPr>
            <p:ph type="body" sz="quarter" idx="28" hasCustomPrompt="1"/>
          </p:nvPr>
        </p:nvSpPr>
        <p:spPr>
          <a:xfrm>
            <a:off x="1126342" y="4034673"/>
            <a:ext cx="2531258" cy="381000"/>
          </a:xfrm>
        </p:spPr>
        <p:txBody>
          <a:bodyPr>
            <a:noAutofit/>
          </a:bodyPr>
          <a:lstStyle>
            <a:lvl1pPr marL="0" indent="0">
              <a:buNone/>
              <a:defRPr sz="22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54" name="Text Placeholder 5">
            <a:extLst>
              <a:ext uri="{FF2B5EF4-FFF2-40B4-BE49-F238E27FC236}">
                <a16:creationId xmlns:a16="http://schemas.microsoft.com/office/drawing/2014/main" id="{D043E91C-B777-224F-AD2E-0393D32114B7}"/>
              </a:ext>
            </a:extLst>
          </p:cNvPr>
          <p:cNvSpPr>
            <a:spLocks noGrp="1"/>
          </p:cNvSpPr>
          <p:nvPr>
            <p:ph type="body" sz="quarter" idx="29" hasCustomPrompt="1"/>
          </p:nvPr>
        </p:nvSpPr>
        <p:spPr>
          <a:xfrm>
            <a:off x="4657756" y="3921552"/>
            <a:ext cx="411620" cy="463460"/>
          </a:xfrm>
        </p:spPr>
        <p:txBody>
          <a:bodyPr>
            <a:noAutofit/>
          </a:bodyPr>
          <a:lstStyle>
            <a:lvl1pPr marL="0" indent="0">
              <a:lnSpc>
                <a:spcPct val="100000"/>
              </a:lnSpc>
              <a:spcBef>
                <a:spcPts val="0"/>
              </a:spcBef>
              <a:spcAft>
                <a:spcPts val="300"/>
              </a:spcAft>
              <a:buClr>
                <a:schemeClr val="tx1"/>
              </a:buClr>
              <a:buNone/>
              <a:defRPr sz="29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5</a:t>
            </a:r>
          </a:p>
        </p:txBody>
      </p:sp>
      <p:sp>
        <p:nvSpPr>
          <p:cNvPr id="55" name="Text Placeholder 5">
            <a:extLst>
              <a:ext uri="{FF2B5EF4-FFF2-40B4-BE49-F238E27FC236}">
                <a16:creationId xmlns:a16="http://schemas.microsoft.com/office/drawing/2014/main" id="{0E42998F-A780-6E4F-98D6-47E1BA3EDD74}"/>
              </a:ext>
            </a:extLst>
          </p:cNvPr>
          <p:cNvSpPr>
            <a:spLocks noGrp="1"/>
          </p:cNvSpPr>
          <p:nvPr>
            <p:ph type="body" sz="quarter" idx="30"/>
          </p:nvPr>
        </p:nvSpPr>
        <p:spPr>
          <a:xfrm>
            <a:off x="4981306" y="4489494"/>
            <a:ext cx="2531856" cy="864937"/>
          </a:xfrm>
        </p:spPr>
        <p:txBody>
          <a:bodyPr>
            <a:noAutofit/>
          </a:bodyPr>
          <a:lstStyle>
            <a:lvl1pPr marL="0" indent="0">
              <a:lnSpc>
                <a:spcPct val="100000"/>
              </a:lnSpc>
              <a:spcBef>
                <a:spcPts val="0"/>
              </a:spcBef>
              <a:spcAft>
                <a:spcPts val="3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1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56" name="Text Placeholder 4">
            <a:extLst>
              <a:ext uri="{FF2B5EF4-FFF2-40B4-BE49-F238E27FC236}">
                <a16:creationId xmlns:a16="http://schemas.microsoft.com/office/drawing/2014/main" id="{CE37E39B-91EB-554F-85CF-2B5925B4147A}"/>
              </a:ext>
            </a:extLst>
          </p:cNvPr>
          <p:cNvSpPr>
            <a:spLocks noGrp="1"/>
          </p:cNvSpPr>
          <p:nvPr>
            <p:ph type="body" sz="quarter" idx="31" hasCustomPrompt="1"/>
          </p:nvPr>
        </p:nvSpPr>
        <p:spPr>
          <a:xfrm>
            <a:off x="4981904" y="4034673"/>
            <a:ext cx="2531258" cy="381000"/>
          </a:xfrm>
        </p:spPr>
        <p:txBody>
          <a:bodyPr>
            <a:noAutofit/>
          </a:bodyPr>
          <a:lstStyle>
            <a:lvl1pPr marL="0" indent="0">
              <a:buNone/>
              <a:defRPr sz="22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57" name="Text Placeholder 5">
            <a:extLst>
              <a:ext uri="{FF2B5EF4-FFF2-40B4-BE49-F238E27FC236}">
                <a16:creationId xmlns:a16="http://schemas.microsoft.com/office/drawing/2014/main" id="{6698712D-6381-C94E-9299-02D3FB88F329}"/>
              </a:ext>
            </a:extLst>
          </p:cNvPr>
          <p:cNvSpPr>
            <a:spLocks noGrp="1"/>
          </p:cNvSpPr>
          <p:nvPr>
            <p:ph type="body" sz="quarter" idx="32" hasCustomPrompt="1"/>
          </p:nvPr>
        </p:nvSpPr>
        <p:spPr>
          <a:xfrm>
            <a:off x="8522746" y="3921552"/>
            <a:ext cx="411620" cy="463460"/>
          </a:xfrm>
        </p:spPr>
        <p:txBody>
          <a:bodyPr>
            <a:noAutofit/>
          </a:bodyPr>
          <a:lstStyle>
            <a:lvl1pPr marL="0" indent="0">
              <a:lnSpc>
                <a:spcPct val="100000"/>
              </a:lnSpc>
              <a:spcBef>
                <a:spcPts val="0"/>
              </a:spcBef>
              <a:spcAft>
                <a:spcPts val="300"/>
              </a:spcAft>
              <a:buClr>
                <a:schemeClr val="tx1"/>
              </a:buClr>
              <a:buNone/>
              <a:defRPr sz="29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6</a:t>
            </a:r>
          </a:p>
        </p:txBody>
      </p:sp>
      <p:sp>
        <p:nvSpPr>
          <p:cNvPr id="58" name="Text Placeholder 5">
            <a:extLst>
              <a:ext uri="{FF2B5EF4-FFF2-40B4-BE49-F238E27FC236}">
                <a16:creationId xmlns:a16="http://schemas.microsoft.com/office/drawing/2014/main" id="{C4C4C84C-5A7E-4F42-B4EA-A9B490E51F08}"/>
              </a:ext>
            </a:extLst>
          </p:cNvPr>
          <p:cNvSpPr>
            <a:spLocks noGrp="1"/>
          </p:cNvSpPr>
          <p:nvPr>
            <p:ph type="body" sz="quarter" idx="33"/>
          </p:nvPr>
        </p:nvSpPr>
        <p:spPr>
          <a:xfrm>
            <a:off x="8846296" y="4489494"/>
            <a:ext cx="2531856" cy="864937"/>
          </a:xfrm>
        </p:spPr>
        <p:txBody>
          <a:bodyPr>
            <a:noAutofit/>
          </a:bodyPr>
          <a:lstStyle>
            <a:lvl1pPr marL="0" indent="0">
              <a:lnSpc>
                <a:spcPct val="100000"/>
              </a:lnSpc>
              <a:spcBef>
                <a:spcPts val="0"/>
              </a:spcBef>
              <a:spcAft>
                <a:spcPts val="300"/>
              </a:spcAft>
              <a:buClr>
                <a:schemeClr val="tx1"/>
              </a:buClr>
              <a:buNone/>
              <a:defRPr sz="14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10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59" name="Text Placeholder 4">
            <a:extLst>
              <a:ext uri="{FF2B5EF4-FFF2-40B4-BE49-F238E27FC236}">
                <a16:creationId xmlns:a16="http://schemas.microsoft.com/office/drawing/2014/main" id="{0AA9972F-536A-AB44-A774-8855A4100284}"/>
              </a:ext>
            </a:extLst>
          </p:cNvPr>
          <p:cNvSpPr>
            <a:spLocks noGrp="1"/>
          </p:cNvSpPr>
          <p:nvPr>
            <p:ph type="body" sz="quarter" idx="34" hasCustomPrompt="1"/>
          </p:nvPr>
        </p:nvSpPr>
        <p:spPr>
          <a:xfrm>
            <a:off x="8846894" y="4034673"/>
            <a:ext cx="2531258" cy="381000"/>
          </a:xfrm>
        </p:spPr>
        <p:txBody>
          <a:bodyPr>
            <a:noAutofit/>
          </a:bodyPr>
          <a:lstStyle>
            <a:lvl1pPr marL="0" indent="0">
              <a:buNone/>
              <a:defRPr sz="22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22" name="Rectangle 21">
            <a:extLst>
              <a:ext uri="{FF2B5EF4-FFF2-40B4-BE49-F238E27FC236}">
                <a16:creationId xmlns:a16="http://schemas.microsoft.com/office/drawing/2014/main" id="{65C4879F-5F7F-4541-B8FF-854978432BAF}"/>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23" name="Rectangle 22">
            <a:extLst>
              <a:ext uri="{FF2B5EF4-FFF2-40B4-BE49-F238E27FC236}">
                <a16:creationId xmlns:a16="http://schemas.microsoft.com/office/drawing/2014/main" id="{935BCED5-DCFE-7443-8641-87874DE6941B}"/>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141190765"/>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pos="5376">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with 8 rounded boxes and Row Label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5" name="Text Placeholder 4">
            <a:extLst>
              <a:ext uri="{FF2B5EF4-FFF2-40B4-BE49-F238E27FC236}">
                <a16:creationId xmlns:a16="http://schemas.microsoft.com/office/drawing/2014/main" id="{42692A7E-A3E2-7F48-A608-0F4684AE63B7}"/>
              </a:ext>
            </a:extLst>
          </p:cNvPr>
          <p:cNvSpPr>
            <a:spLocks noGrp="1"/>
          </p:cNvSpPr>
          <p:nvPr>
            <p:ph type="body" sz="quarter" idx="19" hasCustomPrompt="1"/>
          </p:nvPr>
        </p:nvSpPr>
        <p:spPr>
          <a:xfrm>
            <a:off x="612648" y="1690413"/>
            <a:ext cx="1734795" cy="275337"/>
          </a:xfrm>
        </p:spPr>
        <p:txBody>
          <a:bodyPr>
            <a:noAutofit/>
          </a:bodyPr>
          <a:lstStyle>
            <a:lvl1pPr marL="0" indent="0">
              <a:buNone/>
              <a:defRPr sz="20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Row 1 Label</a:t>
            </a:r>
          </a:p>
        </p:txBody>
      </p:sp>
      <p:sp>
        <p:nvSpPr>
          <p:cNvPr id="45" name="Text Placeholder 5">
            <a:extLst>
              <a:ext uri="{FF2B5EF4-FFF2-40B4-BE49-F238E27FC236}">
                <a16:creationId xmlns:a16="http://schemas.microsoft.com/office/drawing/2014/main" id="{42981D73-20E8-9542-9600-7AB3BFC72814}"/>
              </a:ext>
            </a:extLst>
          </p:cNvPr>
          <p:cNvSpPr>
            <a:spLocks noGrp="1"/>
          </p:cNvSpPr>
          <p:nvPr>
            <p:ph type="body" sz="quarter" idx="20" hasCustomPrompt="1"/>
          </p:nvPr>
        </p:nvSpPr>
        <p:spPr>
          <a:xfrm>
            <a:off x="2704337" y="1644527"/>
            <a:ext cx="411620" cy="537281"/>
          </a:xfrm>
        </p:spPr>
        <p:txBody>
          <a:bodyPr>
            <a:noAutofit/>
          </a:bodyPr>
          <a:lstStyle>
            <a:lvl1pPr marL="0" indent="0">
              <a:lnSpc>
                <a:spcPct val="100000"/>
              </a:lnSpc>
              <a:spcBef>
                <a:spcPts val="0"/>
              </a:spcBef>
              <a:spcAft>
                <a:spcPts val="3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1</a:t>
            </a:r>
          </a:p>
        </p:txBody>
      </p:sp>
      <p:sp>
        <p:nvSpPr>
          <p:cNvPr id="46" name="Text Placeholder 5">
            <a:extLst>
              <a:ext uri="{FF2B5EF4-FFF2-40B4-BE49-F238E27FC236}">
                <a16:creationId xmlns:a16="http://schemas.microsoft.com/office/drawing/2014/main" id="{6817F7BE-F41D-D34E-BB29-799A75A944CC}"/>
              </a:ext>
            </a:extLst>
          </p:cNvPr>
          <p:cNvSpPr>
            <a:spLocks noGrp="1"/>
          </p:cNvSpPr>
          <p:nvPr>
            <p:ph type="body" sz="quarter" idx="21"/>
          </p:nvPr>
        </p:nvSpPr>
        <p:spPr>
          <a:xfrm>
            <a:off x="2949366" y="2065107"/>
            <a:ext cx="1546434"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100"/>
            </a:lvl2pPr>
            <a:lvl3pPr marL="344488" indent="-173038">
              <a:buClr>
                <a:schemeClr val="tx1"/>
              </a:buClr>
              <a:buFont typeface="Arial" panose="020B0604020202020204" pitchFamily="34" charset="0"/>
              <a:buChar char="•"/>
              <a:tabLst/>
              <a:defRPr sz="105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47" name="Text Placeholder 4">
            <a:extLst>
              <a:ext uri="{FF2B5EF4-FFF2-40B4-BE49-F238E27FC236}">
                <a16:creationId xmlns:a16="http://schemas.microsoft.com/office/drawing/2014/main" id="{BA101FE4-EBBF-9A4E-9D85-ACD346D6B76F}"/>
              </a:ext>
            </a:extLst>
          </p:cNvPr>
          <p:cNvSpPr>
            <a:spLocks noGrp="1"/>
          </p:cNvSpPr>
          <p:nvPr>
            <p:ph type="body" sz="quarter" idx="22" hasCustomPrompt="1"/>
          </p:nvPr>
        </p:nvSpPr>
        <p:spPr>
          <a:xfrm>
            <a:off x="2949965" y="1690413"/>
            <a:ext cx="1546068" cy="275337"/>
          </a:xfrm>
        </p:spPr>
        <p:txBody>
          <a:bodyPr>
            <a:noAutofit/>
          </a:bodyPr>
          <a:lstStyle>
            <a:lvl1pPr marL="0" indent="0">
              <a:buNone/>
              <a:defRPr sz="18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52" name="Text Placeholder 5">
            <a:extLst>
              <a:ext uri="{FF2B5EF4-FFF2-40B4-BE49-F238E27FC236}">
                <a16:creationId xmlns:a16="http://schemas.microsoft.com/office/drawing/2014/main" id="{1B8DE536-5EA2-CA4B-9393-62CE17FEB973}"/>
              </a:ext>
            </a:extLst>
          </p:cNvPr>
          <p:cNvSpPr>
            <a:spLocks noGrp="1"/>
          </p:cNvSpPr>
          <p:nvPr>
            <p:ph type="body" sz="quarter" idx="27"/>
          </p:nvPr>
        </p:nvSpPr>
        <p:spPr>
          <a:xfrm>
            <a:off x="612648" y="4662672"/>
            <a:ext cx="1736861"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100"/>
            </a:lvl3pPr>
            <a:lvl4pPr marL="1371600" indent="0">
              <a:buNone/>
              <a:defRPr/>
            </a:lvl4pPr>
            <a:lvl5pPr marL="1828800" indent="0">
              <a:buNone/>
              <a:defRPr/>
            </a:lvl5pPr>
          </a:lstStyle>
          <a:p>
            <a:pPr lvl="0"/>
            <a:r>
              <a:rPr lang="en-US"/>
              <a:t>Click to edit Master text styles</a:t>
            </a:r>
          </a:p>
        </p:txBody>
      </p:sp>
      <p:sp>
        <p:nvSpPr>
          <p:cNvPr id="53" name="Text Placeholder 4">
            <a:extLst>
              <a:ext uri="{FF2B5EF4-FFF2-40B4-BE49-F238E27FC236}">
                <a16:creationId xmlns:a16="http://schemas.microsoft.com/office/drawing/2014/main" id="{550F9674-606E-A243-A10D-BFD8996F6888}"/>
              </a:ext>
            </a:extLst>
          </p:cNvPr>
          <p:cNvSpPr>
            <a:spLocks noGrp="1"/>
          </p:cNvSpPr>
          <p:nvPr>
            <p:ph type="body" sz="quarter" idx="28" hasCustomPrompt="1"/>
          </p:nvPr>
        </p:nvSpPr>
        <p:spPr>
          <a:xfrm>
            <a:off x="612648" y="4207851"/>
            <a:ext cx="1736263" cy="381000"/>
          </a:xfrm>
        </p:spPr>
        <p:txBody>
          <a:bodyPr>
            <a:noAutofit/>
          </a:bodyPr>
          <a:lstStyle>
            <a:lvl1pPr marL="0" indent="0">
              <a:buNone/>
              <a:defRPr sz="20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Row  2 Label</a:t>
            </a:r>
          </a:p>
        </p:txBody>
      </p:sp>
      <p:sp>
        <p:nvSpPr>
          <p:cNvPr id="94" name="Text Placeholder 5">
            <a:extLst>
              <a:ext uri="{FF2B5EF4-FFF2-40B4-BE49-F238E27FC236}">
                <a16:creationId xmlns:a16="http://schemas.microsoft.com/office/drawing/2014/main" id="{31995636-1722-EE4B-A07E-6C7B4246B7DC}"/>
              </a:ext>
            </a:extLst>
          </p:cNvPr>
          <p:cNvSpPr>
            <a:spLocks noGrp="1"/>
          </p:cNvSpPr>
          <p:nvPr>
            <p:ph type="body" sz="quarter" idx="50"/>
          </p:nvPr>
        </p:nvSpPr>
        <p:spPr>
          <a:xfrm>
            <a:off x="612648" y="2065107"/>
            <a:ext cx="1736861" cy="1167894"/>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200"/>
            </a:lvl2pPr>
            <a:lvl3pPr marL="344488" indent="-173038">
              <a:buClr>
                <a:schemeClr val="tx1"/>
              </a:buClr>
              <a:buFont typeface="Arial" panose="020B0604020202020204" pitchFamily="34" charset="0"/>
              <a:buChar char="•"/>
              <a:tabLst/>
              <a:defRPr sz="1100"/>
            </a:lvl3pPr>
            <a:lvl4pPr marL="1371600" indent="0">
              <a:buNone/>
              <a:defRPr/>
            </a:lvl4pPr>
            <a:lvl5pPr marL="1828800" indent="0">
              <a:buNone/>
              <a:defRPr/>
            </a:lvl5pPr>
          </a:lstStyle>
          <a:p>
            <a:pPr lvl="0"/>
            <a:r>
              <a:rPr lang="en-US"/>
              <a:t>Click to edit Master text styles</a:t>
            </a:r>
          </a:p>
        </p:txBody>
      </p:sp>
      <p:sp>
        <p:nvSpPr>
          <p:cNvPr id="96" name="Text Placeholder 5">
            <a:extLst>
              <a:ext uri="{FF2B5EF4-FFF2-40B4-BE49-F238E27FC236}">
                <a16:creationId xmlns:a16="http://schemas.microsoft.com/office/drawing/2014/main" id="{67062490-EC64-0048-B99D-12027CDD0E21}"/>
              </a:ext>
            </a:extLst>
          </p:cNvPr>
          <p:cNvSpPr>
            <a:spLocks noGrp="1"/>
          </p:cNvSpPr>
          <p:nvPr>
            <p:ph type="body" sz="quarter" idx="51" hasCustomPrompt="1"/>
          </p:nvPr>
        </p:nvSpPr>
        <p:spPr>
          <a:xfrm>
            <a:off x="5006503" y="1644527"/>
            <a:ext cx="411620" cy="537281"/>
          </a:xfrm>
        </p:spPr>
        <p:txBody>
          <a:bodyPr>
            <a:noAutofit/>
          </a:bodyPr>
          <a:lstStyle>
            <a:lvl1pPr marL="0" indent="0">
              <a:lnSpc>
                <a:spcPct val="100000"/>
              </a:lnSpc>
              <a:spcBef>
                <a:spcPts val="0"/>
              </a:spcBef>
              <a:spcAft>
                <a:spcPts val="3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2</a:t>
            </a:r>
          </a:p>
        </p:txBody>
      </p:sp>
      <p:sp>
        <p:nvSpPr>
          <p:cNvPr id="97" name="Text Placeholder 5">
            <a:extLst>
              <a:ext uri="{FF2B5EF4-FFF2-40B4-BE49-F238E27FC236}">
                <a16:creationId xmlns:a16="http://schemas.microsoft.com/office/drawing/2014/main" id="{8825E58B-D374-854D-8321-B6DB23253473}"/>
              </a:ext>
            </a:extLst>
          </p:cNvPr>
          <p:cNvSpPr>
            <a:spLocks noGrp="1"/>
          </p:cNvSpPr>
          <p:nvPr>
            <p:ph type="body" sz="quarter" idx="52"/>
          </p:nvPr>
        </p:nvSpPr>
        <p:spPr>
          <a:xfrm>
            <a:off x="5251532" y="2065107"/>
            <a:ext cx="1546434"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100"/>
            </a:lvl2pPr>
            <a:lvl3pPr marL="344488" indent="-173038">
              <a:buClr>
                <a:schemeClr val="tx1"/>
              </a:buClr>
              <a:buFont typeface="Arial" panose="020B0604020202020204" pitchFamily="34" charset="0"/>
              <a:buChar char="•"/>
              <a:tabLst/>
              <a:defRPr sz="105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98" name="Text Placeholder 4">
            <a:extLst>
              <a:ext uri="{FF2B5EF4-FFF2-40B4-BE49-F238E27FC236}">
                <a16:creationId xmlns:a16="http://schemas.microsoft.com/office/drawing/2014/main" id="{CF96B81B-8C13-4749-852C-BB88333FA605}"/>
              </a:ext>
            </a:extLst>
          </p:cNvPr>
          <p:cNvSpPr>
            <a:spLocks noGrp="1"/>
          </p:cNvSpPr>
          <p:nvPr>
            <p:ph type="body" sz="quarter" idx="53" hasCustomPrompt="1"/>
          </p:nvPr>
        </p:nvSpPr>
        <p:spPr>
          <a:xfrm>
            <a:off x="5252131" y="1690413"/>
            <a:ext cx="1546068" cy="275337"/>
          </a:xfrm>
        </p:spPr>
        <p:txBody>
          <a:bodyPr>
            <a:noAutofit/>
          </a:bodyPr>
          <a:lstStyle>
            <a:lvl1pPr marL="0" indent="0">
              <a:buNone/>
              <a:defRPr sz="18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99" name="Text Placeholder 5">
            <a:extLst>
              <a:ext uri="{FF2B5EF4-FFF2-40B4-BE49-F238E27FC236}">
                <a16:creationId xmlns:a16="http://schemas.microsoft.com/office/drawing/2014/main" id="{7AC88B62-01AA-2D4E-A039-B7C010281AB7}"/>
              </a:ext>
            </a:extLst>
          </p:cNvPr>
          <p:cNvSpPr>
            <a:spLocks noGrp="1"/>
          </p:cNvSpPr>
          <p:nvPr>
            <p:ph type="body" sz="quarter" idx="54" hasCustomPrompt="1"/>
          </p:nvPr>
        </p:nvSpPr>
        <p:spPr>
          <a:xfrm>
            <a:off x="7315200" y="1644527"/>
            <a:ext cx="411620" cy="537281"/>
          </a:xfrm>
        </p:spPr>
        <p:txBody>
          <a:bodyPr>
            <a:noAutofit/>
          </a:bodyPr>
          <a:lstStyle>
            <a:lvl1pPr marL="0" indent="0">
              <a:lnSpc>
                <a:spcPct val="100000"/>
              </a:lnSpc>
              <a:spcBef>
                <a:spcPts val="0"/>
              </a:spcBef>
              <a:spcAft>
                <a:spcPts val="3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3</a:t>
            </a:r>
          </a:p>
        </p:txBody>
      </p:sp>
      <p:sp>
        <p:nvSpPr>
          <p:cNvPr id="100" name="Text Placeholder 5">
            <a:extLst>
              <a:ext uri="{FF2B5EF4-FFF2-40B4-BE49-F238E27FC236}">
                <a16:creationId xmlns:a16="http://schemas.microsoft.com/office/drawing/2014/main" id="{635604E9-CDF2-C74B-9554-18166011F15A}"/>
              </a:ext>
            </a:extLst>
          </p:cNvPr>
          <p:cNvSpPr>
            <a:spLocks noGrp="1"/>
          </p:cNvSpPr>
          <p:nvPr>
            <p:ph type="body" sz="quarter" idx="55"/>
          </p:nvPr>
        </p:nvSpPr>
        <p:spPr>
          <a:xfrm>
            <a:off x="7560229" y="2065107"/>
            <a:ext cx="1546434"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100"/>
            </a:lvl2pPr>
            <a:lvl3pPr marL="344488" indent="-173038">
              <a:buClr>
                <a:schemeClr val="tx1"/>
              </a:buClr>
              <a:buFont typeface="Arial" panose="020B0604020202020204" pitchFamily="34" charset="0"/>
              <a:buChar char="•"/>
              <a:tabLst/>
              <a:defRPr sz="105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101" name="Text Placeholder 4">
            <a:extLst>
              <a:ext uri="{FF2B5EF4-FFF2-40B4-BE49-F238E27FC236}">
                <a16:creationId xmlns:a16="http://schemas.microsoft.com/office/drawing/2014/main" id="{09D8D245-23BE-9A42-B42E-43E6964B6D8A}"/>
              </a:ext>
            </a:extLst>
          </p:cNvPr>
          <p:cNvSpPr>
            <a:spLocks noGrp="1"/>
          </p:cNvSpPr>
          <p:nvPr>
            <p:ph type="body" sz="quarter" idx="56" hasCustomPrompt="1"/>
          </p:nvPr>
        </p:nvSpPr>
        <p:spPr>
          <a:xfrm>
            <a:off x="7560828" y="1690413"/>
            <a:ext cx="1546068" cy="275337"/>
          </a:xfrm>
        </p:spPr>
        <p:txBody>
          <a:bodyPr>
            <a:noAutofit/>
          </a:bodyPr>
          <a:lstStyle>
            <a:lvl1pPr marL="0" indent="0">
              <a:buNone/>
              <a:defRPr sz="18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102" name="Text Placeholder 5">
            <a:extLst>
              <a:ext uri="{FF2B5EF4-FFF2-40B4-BE49-F238E27FC236}">
                <a16:creationId xmlns:a16="http://schemas.microsoft.com/office/drawing/2014/main" id="{9379D5C2-2644-B747-A6D3-F185496F45AB}"/>
              </a:ext>
            </a:extLst>
          </p:cNvPr>
          <p:cNvSpPr>
            <a:spLocks noGrp="1"/>
          </p:cNvSpPr>
          <p:nvPr>
            <p:ph type="body" sz="quarter" idx="57" hasCustomPrompt="1"/>
          </p:nvPr>
        </p:nvSpPr>
        <p:spPr>
          <a:xfrm>
            <a:off x="9617366" y="1644527"/>
            <a:ext cx="411620" cy="537281"/>
          </a:xfrm>
        </p:spPr>
        <p:txBody>
          <a:bodyPr>
            <a:noAutofit/>
          </a:bodyPr>
          <a:lstStyle>
            <a:lvl1pPr marL="0" indent="0">
              <a:lnSpc>
                <a:spcPct val="100000"/>
              </a:lnSpc>
              <a:spcBef>
                <a:spcPts val="0"/>
              </a:spcBef>
              <a:spcAft>
                <a:spcPts val="3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4</a:t>
            </a:r>
          </a:p>
        </p:txBody>
      </p:sp>
      <p:sp>
        <p:nvSpPr>
          <p:cNvPr id="103" name="Text Placeholder 5">
            <a:extLst>
              <a:ext uri="{FF2B5EF4-FFF2-40B4-BE49-F238E27FC236}">
                <a16:creationId xmlns:a16="http://schemas.microsoft.com/office/drawing/2014/main" id="{E364D84A-AC31-2F4C-A07D-1F05D9FD4A00}"/>
              </a:ext>
            </a:extLst>
          </p:cNvPr>
          <p:cNvSpPr>
            <a:spLocks noGrp="1"/>
          </p:cNvSpPr>
          <p:nvPr>
            <p:ph type="body" sz="quarter" idx="58"/>
          </p:nvPr>
        </p:nvSpPr>
        <p:spPr>
          <a:xfrm>
            <a:off x="9862395" y="2065107"/>
            <a:ext cx="1546434"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100"/>
            </a:lvl2pPr>
            <a:lvl3pPr marL="344488" indent="-173038">
              <a:buClr>
                <a:schemeClr val="tx1"/>
              </a:buClr>
              <a:buFont typeface="Arial" panose="020B0604020202020204" pitchFamily="34" charset="0"/>
              <a:buChar char="•"/>
              <a:tabLst/>
              <a:defRPr sz="105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104" name="Text Placeholder 4">
            <a:extLst>
              <a:ext uri="{FF2B5EF4-FFF2-40B4-BE49-F238E27FC236}">
                <a16:creationId xmlns:a16="http://schemas.microsoft.com/office/drawing/2014/main" id="{4BEA02DE-B75F-5C4D-9769-62A189C67C1B}"/>
              </a:ext>
            </a:extLst>
          </p:cNvPr>
          <p:cNvSpPr>
            <a:spLocks noGrp="1"/>
          </p:cNvSpPr>
          <p:nvPr>
            <p:ph type="body" sz="quarter" idx="59" hasCustomPrompt="1"/>
          </p:nvPr>
        </p:nvSpPr>
        <p:spPr>
          <a:xfrm>
            <a:off x="9862994" y="1690413"/>
            <a:ext cx="1546068" cy="275337"/>
          </a:xfrm>
        </p:spPr>
        <p:txBody>
          <a:bodyPr>
            <a:noAutofit/>
          </a:bodyPr>
          <a:lstStyle>
            <a:lvl1pPr marL="0" indent="0">
              <a:buNone/>
              <a:defRPr sz="18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108" name="Text Placeholder 5">
            <a:extLst>
              <a:ext uri="{FF2B5EF4-FFF2-40B4-BE49-F238E27FC236}">
                <a16:creationId xmlns:a16="http://schemas.microsoft.com/office/drawing/2014/main" id="{BAA490AF-5944-E246-B449-DA405A97B933}"/>
              </a:ext>
            </a:extLst>
          </p:cNvPr>
          <p:cNvSpPr>
            <a:spLocks noGrp="1"/>
          </p:cNvSpPr>
          <p:nvPr>
            <p:ph type="body" sz="quarter" idx="60" hasCustomPrompt="1"/>
          </p:nvPr>
        </p:nvSpPr>
        <p:spPr>
          <a:xfrm>
            <a:off x="2704337" y="4168271"/>
            <a:ext cx="411620" cy="537281"/>
          </a:xfrm>
        </p:spPr>
        <p:txBody>
          <a:bodyPr>
            <a:noAutofit/>
          </a:bodyPr>
          <a:lstStyle>
            <a:lvl1pPr marL="0" indent="0">
              <a:lnSpc>
                <a:spcPct val="100000"/>
              </a:lnSpc>
              <a:spcBef>
                <a:spcPts val="0"/>
              </a:spcBef>
              <a:spcAft>
                <a:spcPts val="3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1</a:t>
            </a:r>
          </a:p>
        </p:txBody>
      </p:sp>
      <p:sp>
        <p:nvSpPr>
          <p:cNvPr id="109" name="Text Placeholder 5">
            <a:extLst>
              <a:ext uri="{FF2B5EF4-FFF2-40B4-BE49-F238E27FC236}">
                <a16:creationId xmlns:a16="http://schemas.microsoft.com/office/drawing/2014/main" id="{6D940F09-DAF9-7A47-9AB5-A51CFB08250D}"/>
              </a:ext>
            </a:extLst>
          </p:cNvPr>
          <p:cNvSpPr>
            <a:spLocks noGrp="1"/>
          </p:cNvSpPr>
          <p:nvPr>
            <p:ph type="body" sz="quarter" idx="61"/>
          </p:nvPr>
        </p:nvSpPr>
        <p:spPr>
          <a:xfrm>
            <a:off x="2949366" y="4588851"/>
            <a:ext cx="1546434"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100"/>
            </a:lvl2pPr>
            <a:lvl3pPr marL="344488" indent="-173038">
              <a:buClr>
                <a:schemeClr val="tx1"/>
              </a:buClr>
              <a:buFont typeface="Arial" panose="020B0604020202020204" pitchFamily="34" charset="0"/>
              <a:buChar char="•"/>
              <a:tabLst/>
              <a:defRPr sz="105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110" name="Text Placeholder 4">
            <a:extLst>
              <a:ext uri="{FF2B5EF4-FFF2-40B4-BE49-F238E27FC236}">
                <a16:creationId xmlns:a16="http://schemas.microsoft.com/office/drawing/2014/main" id="{9EDA66E3-1380-1546-941A-6D098B4274ED}"/>
              </a:ext>
            </a:extLst>
          </p:cNvPr>
          <p:cNvSpPr>
            <a:spLocks noGrp="1"/>
          </p:cNvSpPr>
          <p:nvPr>
            <p:ph type="body" sz="quarter" idx="62" hasCustomPrompt="1"/>
          </p:nvPr>
        </p:nvSpPr>
        <p:spPr>
          <a:xfrm>
            <a:off x="2949965" y="4214157"/>
            <a:ext cx="1546068" cy="275337"/>
          </a:xfrm>
        </p:spPr>
        <p:txBody>
          <a:bodyPr>
            <a:noAutofit/>
          </a:bodyPr>
          <a:lstStyle>
            <a:lvl1pPr marL="0" indent="0">
              <a:buNone/>
              <a:defRPr sz="18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112" name="Text Placeholder 5">
            <a:extLst>
              <a:ext uri="{FF2B5EF4-FFF2-40B4-BE49-F238E27FC236}">
                <a16:creationId xmlns:a16="http://schemas.microsoft.com/office/drawing/2014/main" id="{425CF853-450F-F640-8BA4-C196BF5124E2}"/>
              </a:ext>
            </a:extLst>
          </p:cNvPr>
          <p:cNvSpPr>
            <a:spLocks noGrp="1"/>
          </p:cNvSpPr>
          <p:nvPr>
            <p:ph type="body" sz="quarter" idx="63" hasCustomPrompt="1"/>
          </p:nvPr>
        </p:nvSpPr>
        <p:spPr>
          <a:xfrm>
            <a:off x="5006503" y="4168271"/>
            <a:ext cx="411620" cy="537281"/>
          </a:xfrm>
        </p:spPr>
        <p:txBody>
          <a:bodyPr>
            <a:noAutofit/>
          </a:bodyPr>
          <a:lstStyle>
            <a:lvl1pPr marL="0" indent="0">
              <a:lnSpc>
                <a:spcPct val="100000"/>
              </a:lnSpc>
              <a:spcBef>
                <a:spcPts val="0"/>
              </a:spcBef>
              <a:spcAft>
                <a:spcPts val="3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2</a:t>
            </a:r>
          </a:p>
        </p:txBody>
      </p:sp>
      <p:sp>
        <p:nvSpPr>
          <p:cNvPr id="113" name="Text Placeholder 5">
            <a:extLst>
              <a:ext uri="{FF2B5EF4-FFF2-40B4-BE49-F238E27FC236}">
                <a16:creationId xmlns:a16="http://schemas.microsoft.com/office/drawing/2014/main" id="{1F8FF9C9-95A0-2849-B6B9-D62F71216A26}"/>
              </a:ext>
            </a:extLst>
          </p:cNvPr>
          <p:cNvSpPr>
            <a:spLocks noGrp="1"/>
          </p:cNvSpPr>
          <p:nvPr>
            <p:ph type="body" sz="quarter" idx="64"/>
          </p:nvPr>
        </p:nvSpPr>
        <p:spPr>
          <a:xfrm>
            <a:off x="5251532" y="4588851"/>
            <a:ext cx="1546434"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100"/>
            </a:lvl2pPr>
            <a:lvl3pPr marL="344488" indent="-173038">
              <a:buClr>
                <a:schemeClr val="tx1"/>
              </a:buClr>
              <a:buFont typeface="Arial" panose="020B0604020202020204" pitchFamily="34" charset="0"/>
              <a:buChar char="•"/>
              <a:tabLst/>
              <a:defRPr sz="105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114" name="Text Placeholder 4">
            <a:extLst>
              <a:ext uri="{FF2B5EF4-FFF2-40B4-BE49-F238E27FC236}">
                <a16:creationId xmlns:a16="http://schemas.microsoft.com/office/drawing/2014/main" id="{7D603A41-2583-534D-95F6-7BE6EA43A9EB}"/>
              </a:ext>
            </a:extLst>
          </p:cNvPr>
          <p:cNvSpPr>
            <a:spLocks noGrp="1"/>
          </p:cNvSpPr>
          <p:nvPr>
            <p:ph type="body" sz="quarter" idx="65" hasCustomPrompt="1"/>
          </p:nvPr>
        </p:nvSpPr>
        <p:spPr>
          <a:xfrm>
            <a:off x="5252131" y="4214157"/>
            <a:ext cx="1546068" cy="275337"/>
          </a:xfrm>
        </p:spPr>
        <p:txBody>
          <a:bodyPr>
            <a:noAutofit/>
          </a:bodyPr>
          <a:lstStyle>
            <a:lvl1pPr marL="0" indent="0">
              <a:buNone/>
              <a:defRPr sz="18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115" name="Text Placeholder 5">
            <a:extLst>
              <a:ext uri="{FF2B5EF4-FFF2-40B4-BE49-F238E27FC236}">
                <a16:creationId xmlns:a16="http://schemas.microsoft.com/office/drawing/2014/main" id="{3247D261-CE27-9F43-AF3A-8862EF62C92B}"/>
              </a:ext>
            </a:extLst>
          </p:cNvPr>
          <p:cNvSpPr>
            <a:spLocks noGrp="1"/>
          </p:cNvSpPr>
          <p:nvPr>
            <p:ph type="body" sz="quarter" idx="66" hasCustomPrompt="1"/>
          </p:nvPr>
        </p:nvSpPr>
        <p:spPr>
          <a:xfrm>
            <a:off x="7315200" y="4168271"/>
            <a:ext cx="411620" cy="537281"/>
          </a:xfrm>
        </p:spPr>
        <p:txBody>
          <a:bodyPr>
            <a:noAutofit/>
          </a:bodyPr>
          <a:lstStyle>
            <a:lvl1pPr marL="0" indent="0">
              <a:lnSpc>
                <a:spcPct val="100000"/>
              </a:lnSpc>
              <a:spcBef>
                <a:spcPts val="0"/>
              </a:spcBef>
              <a:spcAft>
                <a:spcPts val="3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3</a:t>
            </a:r>
          </a:p>
        </p:txBody>
      </p:sp>
      <p:sp>
        <p:nvSpPr>
          <p:cNvPr id="116" name="Text Placeholder 5">
            <a:extLst>
              <a:ext uri="{FF2B5EF4-FFF2-40B4-BE49-F238E27FC236}">
                <a16:creationId xmlns:a16="http://schemas.microsoft.com/office/drawing/2014/main" id="{4F0BD33A-9460-7247-8D26-A6A3A1697996}"/>
              </a:ext>
            </a:extLst>
          </p:cNvPr>
          <p:cNvSpPr>
            <a:spLocks noGrp="1"/>
          </p:cNvSpPr>
          <p:nvPr>
            <p:ph type="body" sz="quarter" idx="67"/>
          </p:nvPr>
        </p:nvSpPr>
        <p:spPr>
          <a:xfrm>
            <a:off x="7560229" y="4588851"/>
            <a:ext cx="1546434"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100"/>
            </a:lvl2pPr>
            <a:lvl3pPr marL="344488" indent="-173038">
              <a:buClr>
                <a:schemeClr val="tx1"/>
              </a:buClr>
              <a:buFont typeface="Arial" panose="020B0604020202020204" pitchFamily="34" charset="0"/>
              <a:buChar char="•"/>
              <a:tabLst/>
              <a:defRPr sz="105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117" name="Text Placeholder 4">
            <a:extLst>
              <a:ext uri="{FF2B5EF4-FFF2-40B4-BE49-F238E27FC236}">
                <a16:creationId xmlns:a16="http://schemas.microsoft.com/office/drawing/2014/main" id="{84E7A163-5854-7045-B361-BAC98D2AC5BA}"/>
              </a:ext>
            </a:extLst>
          </p:cNvPr>
          <p:cNvSpPr>
            <a:spLocks noGrp="1"/>
          </p:cNvSpPr>
          <p:nvPr>
            <p:ph type="body" sz="quarter" idx="68" hasCustomPrompt="1"/>
          </p:nvPr>
        </p:nvSpPr>
        <p:spPr>
          <a:xfrm>
            <a:off x="7560828" y="4214157"/>
            <a:ext cx="1546068" cy="275337"/>
          </a:xfrm>
        </p:spPr>
        <p:txBody>
          <a:bodyPr>
            <a:noAutofit/>
          </a:bodyPr>
          <a:lstStyle>
            <a:lvl1pPr marL="0" indent="0">
              <a:buNone/>
              <a:defRPr sz="18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118" name="Text Placeholder 5">
            <a:extLst>
              <a:ext uri="{FF2B5EF4-FFF2-40B4-BE49-F238E27FC236}">
                <a16:creationId xmlns:a16="http://schemas.microsoft.com/office/drawing/2014/main" id="{486B3B76-46AB-0B47-8C58-C92CB6DE6FA9}"/>
              </a:ext>
            </a:extLst>
          </p:cNvPr>
          <p:cNvSpPr>
            <a:spLocks noGrp="1"/>
          </p:cNvSpPr>
          <p:nvPr>
            <p:ph type="body" sz="quarter" idx="69" hasCustomPrompt="1"/>
          </p:nvPr>
        </p:nvSpPr>
        <p:spPr>
          <a:xfrm>
            <a:off x="9617366" y="4168271"/>
            <a:ext cx="411620" cy="537281"/>
          </a:xfrm>
        </p:spPr>
        <p:txBody>
          <a:bodyPr>
            <a:noAutofit/>
          </a:bodyPr>
          <a:lstStyle>
            <a:lvl1pPr marL="0" indent="0">
              <a:lnSpc>
                <a:spcPct val="100000"/>
              </a:lnSpc>
              <a:spcBef>
                <a:spcPts val="0"/>
              </a:spcBef>
              <a:spcAft>
                <a:spcPts val="300"/>
              </a:spcAft>
              <a:buClr>
                <a:schemeClr val="tx1"/>
              </a:buClr>
              <a:buNone/>
              <a:defRPr sz="2000" b="0" i="0">
                <a:latin typeface="Times New Roman" panose="02020603050405020304" pitchFamily="18" charset="0"/>
              </a:defRPr>
            </a:lvl1pPr>
            <a:lvl2pPr marL="0" indent="0">
              <a:lnSpc>
                <a:spcPct val="100000"/>
              </a:lnSpc>
              <a:spcBef>
                <a:spcPts val="0"/>
              </a:spcBef>
              <a:spcAft>
                <a:spcPts val="300"/>
              </a:spcAft>
              <a:buClr>
                <a:schemeClr val="tx1"/>
              </a:buClr>
              <a:buFont typeface="Arial" panose="020B0604020202020204" pitchFamily="34" charset="0"/>
              <a:buNone/>
              <a:tabLst/>
              <a:defRPr sz="1200"/>
            </a:lvl2pPr>
            <a:lvl3pPr marL="171450" indent="-161925">
              <a:buClr>
                <a:schemeClr val="tx1"/>
              </a:buClr>
              <a:buFont typeface="Arial" panose="020B0604020202020204" pitchFamily="34" charset="0"/>
              <a:buChar char="•"/>
              <a:tabLst/>
              <a:defRPr sz="1200"/>
            </a:lvl3pPr>
            <a:lvl4pPr marL="1371600" indent="0">
              <a:buNone/>
              <a:defRPr/>
            </a:lvl4pPr>
            <a:lvl5pPr marL="1828800" indent="0">
              <a:buNone/>
              <a:defRPr/>
            </a:lvl5pPr>
          </a:lstStyle>
          <a:p>
            <a:pPr lvl="0"/>
            <a:r>
              <a:rPr lang="en-US"/>
              <a:t>4</a:t>
            </a:r>
          </a:p>
        </p:txBody>
      </p:sp>
      <p:sp>
        <p:nvSpPr>
          <p:cNvPr id="119" name="Text Placeholder 5">
            <a:extLst>
              <a:ext uri="{FF2B5EF4-FFF2-40B4-BE49-F238E27FC236}">
                <a16:creationId xmlns:a16="http://schemas.microsoft.com/office/drawing/2014/main" id="{4C683D01-3C28-4044-BEA7-46C79AD40997}"/>
              </a:ext>
            </a:extLst>
          </p:cNvPr>
          <p:cNvSpPr>
            <a:spLocks noGrp="1"/>
          </p:cNvSpPr>
          <p:nvPr>
            <p:ph type="body" sz="quarter" idx="70"/>
          </p:nvPr>
        </p:nvSpPr>
        <p:spPr>
          <a:xfrm>
            <a:off x="9862395" y="4588851"/>
            <a:ext cx="1546434" cy="1073106"/>
          </a:xfrm>
        </p:spPr>
        <p:txBody>
          <a:bodyPr>
            <a:noAutofit/>
          </a:bodyPr>
          <a:lstStyle>
            <a:lvl1pPr marL="0" indent="0">
              <a:lnSpc>
                <a:spcPct val="100000"/>
              </a:lnSpc>
              <a:spcBef>
                <a:spcPts val="0"/>
              </a:spcBef>
              <a:spcAft>
                <a:spcPts val="300"/>
              </a:spcAft>
              <a:buClr>
                <a:schemeClr val="tx1"/>
              </a:buClr>
              <a:buNone/>
              <a:defRPr sz="1200" b="0" i="0">
                <a:latin typeface="Times New Roman" panose="02020603050405020304" pitchFamily="18" charset="0"/>
                <a:cs typeface="Times New Roman" panose="02020603050405020304" pitchFamily="18" charset="0"/>
              </a:defRPr>
            </a:lvl1pPr>
            <a:lvl2pPr marL="171450" indent="-171450">
              <a:lnSpc>
                <a:spcPct val="100000"/>
              </a:lnSpc>
              <a:spcBef>
                <a:spcPts val="0"/>
              </a:spcBef>
              <a:spcAft>
                <a:spcPts val="300"/>
              </a:spcAft>
              <a:buClr>
                <a:schemeClr val="tx1"/>
              </a:buClr>
              <a:buFont typeface="Arial" panose="020B0604020202020204" pitchFamily="34" charset="0"/>
              <a:buChar char="•"/>
              <a:tabLst/>
              <a:defRPr sz="1100"/>
            </a:lvl2pPr>
            <a:lvl3pPr marL="344488" indent="-173038">
              <a:buClr>
                <a:schemeClr val="tx1"/>
              </a:buClr>
              <a:buFont typeface="Arial" panose="020B0604020202020204" pitchFamily="34" charset="0"/>
              <a:buChar char="•"/>
              <a:tabLst/>
              <a:defRPr sz="1050"/>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p:txBody>
      </p:sp>
      <p:sp>
        <p:nvSpPr>
          <p:cNvPr id="120" name="Text Placeholder 4">
            <a:extLst>
              <a:ext uri="{FF2B5EF4-FFF2-40B4-BE49-F238E27FC236}">
                <a16:creationId xmlns:a16="http://schemas.microsoft.com/office/drawing/2014/main" id="{A6F0ECB2-790F-B446-AD98-DDF5B932186A}"/>
              </a:ext>
            </a:extLst>
          </p:cNvPr>
          <p:cNvSpPr>
            <a:spLocks noGrp="1"/>
          </p:cNvSpPr>
          <p:nvPr>
            <p:ph type="body" sz="quarter" idx="71" hasCustomPrompt="1"/>
          </p:nvPr>
        </p:nvSpPr>
        <p:spPr>
          <a:xfrm>
            <a:off x="9862994" y="4214157"/>
            <a:ext cx="1546068" cy="275337"/>
          </a:xfrm>
        </p:spPr>
        <p:txBody>
          <a:bodyPr>
            <a:noAutofit/>
          </a:bodyPr>
          <a:lstStyle>
            <a:lvl1pPr marL="0" indent="0">
              <a:buNone/>
              <a:defRPr sz="1800" b="0" i="0">
                <a:latin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Subhead here</a:t>
            </a:r>
          </a:p>
        </p:txBody>
      </p:sp>
      <p:sp>
        <p:nvSpPr>
          <p:cNvPr id="32" name="Rectangle 31">
            <a:extLst>
              <a:ext uri="{FF2B5EF4-FFF2-40B4-BE49-F238E27FC236}">
                <a16:creationId xmlns:a16="http://schemas.microsoft.com/office/drawing/2014/main" id="{10A4C223-9D28-1941-986F-EEEC44026065}"/>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33" name="Rectangle 32">
            <a:extLst>
              <a:ext uri="{FF2B5EF4-FFF2-40B4-BE49-F238E27FC236}">
                <a16:creationId xmlns:a16="http://schemas.microsoft.com/office/drawing/2014/main" id="{64073172-441B-5441-A5FA-FB2B657AB4A2}"/>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073252731"/>
      </p:ext>
    </p:extLst>
  </p:cSld>
  <p:clrMapOvr>
    <a:masterClrMapping/>
  </p:clrMapOvr>
  <p:extLst>
    <p:ext uri="{DCECCB84-F9BA-43D5-87BE-67443E8EF086}">
      <p15:sldGuideLst xmlns:p15="http://schemas.microsoft.com/office/powerpoint/2012/main">
        <p15:guide id="2" orient="horz" pos="1200">
          <p15:clr>
            <a:srgbClr val="FBAE40"/>
          </p15:clr>
        </p15:guide>
        <p15:guide id="4" orient="horz" pos="816">
          <p15:clr>
            <a:srgbClr val="FBAE40"/>
          </p15:clr>
        </p15:guide>
        <p15:guide id="5" orient="horz" pos="4032">
          <p15:clr>
            <a:srgbClr val="FBAE40"/>
          </p15:clr>
        </p15:guide>
        <p15:guide id="6" pos="5808">
          <p15:clr>
            <a:srgbClr val="FBAE40"/>
          </p15:clr>
        </p15:guide>
        <p15:guide id="7" pos="4032">
          <p15:clr>
            <a:srgbClr val="FBAE40"/>
          </p15:clr>
        </p15:guide>
        <p15:guide id="8" orient="horz" pos="2544">
          <p15:clr>
            <a:srgbClr val="FBAE40"/>
          </p15:clr>
        </p15:guide>
        <p15:guide id="9" orient="horz" pos="226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with Three Column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5" name="Content Placeholder 4">
            <a:extLst>
              <a:ext uri="{FF2B5EF4-FFF2-40B4-BE49-F238E27FC236}">
                <a16:creationId xmlns:a16="http://schemas.microsoft.com/office/drawing/2014/main" id="{BDE3AD24-6E9A-444E-B665-5BBF9408BDCD}"/>
              </a:ext>
            </a:extLst>
          </p:cNvPr>
          <p:cNvSpPr>
            <a:spLocks noGrp="1"/>
          </p:cNvSpPr>
          <p:nvPr>
            <p:ph sz="quarter" idx="12"/>
          </p:nvPr>
        </p:nvSpPr>
        <p:spPr>
          <a:xfrm>
            <a:off x="838200" y="2438400"/>
            <a:ext cx="3099904" cy="1524000"/>
          </a:xfrm>
        </p:spPr>
        <p:txBody>
          <a:bodyPr>
            <a:noAutofit/>
          </a:bodyPr>
          <a:lstStyle>
            <a:lvl1pPr marL="0" indent="0">
              <a:buNone/>
              <a:defRPr sz="1400" b="1"/>
            </a:lvl1pPr>
            <a:lvl2pPr marL="177800" indent="-168275">
              <a:buFont typeface="Arial" panose="020B0604020202020204" pitchFamily="34" charset="0"/>
              <a:buChar char="•"/>
              <a:tabLst/>
              <a:defRPr sz="1200"/>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9" name="Content Placeholder 4">
            <a:extLst>
              <a:ext uri="{FF2B5EF4-FFF2-40B4-BE49-F238E27FC236}">
                <a16:creationId xmlns:a16="http://schemas.microsoft.com/office/drawing/2014/main" id="{4E31692E-EC34-C645-98DC-402EF465A346}"/>
              </a:ext>
            </a:extLst>
          </p:cNvPr>
          <p:cNvSpPr>
            <a:spLocks noGrp="1"/>
          </p:cNvSpPr>
          <p:nvPr>
            <p:ph sz="quarter" idx="13"/>
          </p:nvPr>
        </p:nvSpPr>
        <p:spPr>
          <a:xfrm>
            <a:off x="4546048" y="2438400"/>
            <a:ext cx="3099904" cy="1524000"/>
          </a:xfrm>
        </p:spPr>
        <p:txBody>
          <a:bodyPr>
            <a:noAutofit/>
          </a:bodyPr>
          <a:lstStyle>
            <a:lvl1pPr marL="0" indent="0">
              <a:buNone/>
              <a:defRPr sz="1400" b="1"/>
            </a:lvl1pPr>
            <a:lvl2pPr marL="177800" indent="-168275">
              <a:buFont typeface="Arial" panose="020B0604020202020204" pitchFamily="34" charset="0"/>
              <a:buChar char="•"/>
              <a:tabLst/>
              <a:defRPr sz="1200"/>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10" name="Content Placeholder 4">
            <a:extLst>
              <a:ext uri="{FF2B5EF4-FFF2-40B4-BE49-F238E27FC236}">
                <a16:creationId xmlns:a16="http://schemas.microsoft.com/office/drawing/2014/main" id="{843FA7B2-CD17-1D42-899A-6D1EEC53A1DC}"/>
              </a:ext>
            </a:extLst>
          </p:cNvPr>
          <p:cNvSpPr>
            <a:spLocks noGrp="1"/>
          </p:cNvSpPr>
          <p:nvPr>
            <p:ph sz="quarter" idx="14"/>
          </p:nvPr>
        </p:nvSpPr>
        <p:spPr>
          <a:xfrm>
            <a:off x="8253896" y="2438400"/>
            <a:ext cx="3099904" cy="1524000"/>
          </a:xfrm>
        </p:spPr>
        <p:txBody>
          <a:bodyPr>
            <a:noAutofit/>
          </a:bodyPr>
          <a:lstStyle>
            <a:lvl1pPr marL="0" indent="0">
              <a:buNone/>
              <a:defRPr sz="1400" b="1"/>
            </a:lvl1pPr>
            <a:lvl2pPr marL="177800" indent="-168275">
              <a:buFont typeface="Arial" panose="020B0604020202020204" pitchFamily="34" charset="0"/>
              <a:buChar char="•"/>
              <a:tabLst/>
              <a:defRPr sz="1200"/>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12" name="Text Placeholder 11">
            <a:extLst>
              <a:ext uri="{FF2B5EF4-FFF2-40B4-BE49-F238E27FC236}">
                <a16:creationId xmlns:a16="http://schemas.microsoft.com/office/drawing/2014/main" id="{3F1AC7D4-A57E-9543-83A2-A371CDD9B754}"/>
              </a:ext>
            </a:extLst>
          </p:cNvPr>
          <p:cNvSpPr>
            <a:spLocks noGrp="1"/>
          </p:cNvSpPr>
          <p:nvPr>
            <p:ph type="body" sz="quarter" idx="16" hasCustomPrompt="1"/>
          </p:nvPr>
        </p:nvSpPr>
        <p:spPr>
          <a:xfrm>
            <a:off x="615950" y="1524000"/>
            <a:ext cx="10966450" cy="533400"/>
          </a:xfrm>
        </p:spPr>
        <p:txBody>
          <a:bodyPr>
            <a:normAutofit/>
          </a:bodyPr>
          <a:lstStyle>
            <a:lvl1pPr marL="0" indent="0">
              <a:lnSpc>
                <a:spcPct val="100000"/>
              </a:lnSpc>
              <a:spcBef>
                <a:spcPts val="0"/>
              </a:spcBef>
              <a:spcAft>
                <a:spcPts val="3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Lead-in Thought</a:t>
            </a:r>
          </a:p>
        </p:txBody>
      </p:sp>
      <p:sp>
        <p:nvSpPr>
          <p:cNvPr id="8" name="Rectangle 7">
            <a:extLst>
              <a:ext uri="{FF2B5EF4-FFF2-40B4-BE49-F238E27FC236}">
                <a16:creationId xmlns:a16="http://schemas.microsoft.com/office/drawing/2014/main" id="{7A182E0B-2974-D44A-BEF6-7CEEA385D9CF}"/>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Rectangle 10">
            <a:extLst>
              <a:ext uri="{FF2B5EF4-FFF2-40B4-BE49-F238E27FC236}">
                <a16:creationId xmlns:a16="http://schemas.microsoft.com/office/drawing/2014/main" id="{A8747444-A24A-8940-8311-35E48FFB0496}"/>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926946074"/>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Lead-in-3 Photo Box with tex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5" name="Content Placeholder 4">
            <a:extLst>
              <a:ext uri="{FF2B5EF4-FFF2-40B4-BE49-F238E27FC236}">
                <a16:creationId xmlns:a16="http://schemas.microsoft.com/office/drawing/2014/main" id="{BDE3AD24-6E9A-444E-B665-5BBF9408BDCD}"/>
              </a:ext>
            </a:extLst>
          </p:cNvPr>
          <p:cNvSpPr>
            <a:spLocks noGrp="1"/>
          </p:cNvSpPr>
          <p:nvPr>
            <p:ph sz="quarter" idx="12"/>
          </p:nvPr>
        </p:nvSpPr>
        <p:spPr>
          <a:xfrm>
            <a:off x="609600" y="4267200"/>
            <a:ext cx="3429000" cy="1524000"/>
          </a:xfrm>
        </p:spPr>
        <p:txBody>
          <a:bodyPr>
            <a:noAutofit/>
          </a:bodyPr>
          <a:lstStyle>
            <a:lvl1pPr marL="0" indent="0" algn="ctr">
              <a:buNone/>
              <a:defRPr sz="1400" b="1"/>
            </a:lvl1pPr>
            <a:lvl2pPr marL="9525" indent="0" algn="ctr">
              <a:buFont typeface="Arial" panose="020B0604020202020204" pitchFamily="34" charset="0"/>
              <a:buNone/>
              <a:tabLst/>
              <a:defRPr sz="2400" b="0" i="0">
                <a:latin typeface="Times New Roman" panose="02020603050405020304" pitchFamily="18" charset="0"/>
              </a:defRPr>
            </a:lvl2pPr>
            <a:lvl3pPr marL="11113" indent="0" algn="ctr">
              <a:buNone/>
              <a:tabLst/>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br>
              <a:rPr lang="en-US"/>
            </a:br>
            <a:endParaRPr lang="en-US"/>
          </a:p>
          <a:p>
            <a:pPr lvl="2"/>
            <a:r>
              <a:rPr lang="en-US"/>
              <a:t>Use this text to explain the element above</a:t>
            </a:r>
          </a:p>
        </p:txBody>
      </p:sp>
      <p:sp>
        <p:nvSpPr>
          <p:cNvPr id="12" name="Text Placeholder 11">
            <a:extLst>
              <a:ext uri="{FF2B5EF4-FFF2-40B4-BE49-F238E27FC236}">
                <a16:creationId xmlns:a16="http://schemas.microsoft.com/office/drawing/2014/main" id="{3F1AC7D4-A57E-9543-83A2-A371CDD9B754}"/>
              </a:ext>
            </a:extLst>
          </p:cNvPr>
          <p:cNvSpPr>
            <a:spLocks noGrp="1"/>
          </p:cNvSpPr>
          <p:nvPr>
            <p:ph type="body" sz="quarter" idx="16" hasCustomPrompt="1"/>
          </p:nvPr>
        </p:nvSpPr>
        <p:spPr>
          <a:xfrm>
            <a:off x="615950" y="1524000"/>
            <a:ext cx="10966450" cy="533400"/>
          </a:xfrm>
        </p:spPr>
        <p:txBody>
          <a:bodyPr>
            <a:normAutofit/>
          </a:bodyPr>
          <a:lstStyle>
            <a:lvl1pPr marL="0" indent="0">
              <a:lnSpc>
                <a:spcPct val="100000"/>
              </a:lnSpc>
              <a:spcBef>
                <a:spcPts val="0"/>
              </a:spcBef>
              <a:spcAft>
                <a:spcPts val="3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Lead-in Thought</a:t>
            </a:r>
          </a:p>
        </p:txBody>
      </p:sp>
      <p:sp>
        <p:nvSpPr>
          <p:cNvPr id="11" name="Content Placeholder 4">
            <a:extLst>
              <a:ext uri="{FF2B5EF4-FFF2-40B4-BE49-F238E27FC236}">
                <a16:creationId xmlns:a16="http://schemas.microsoft.com/office/drawing/2014/main" id="{65A3341D-8EF3-B243-982C-895BC5A42FFA}"/>
              </a:ext>
            </a:extLst>
          </p:cNvPr>
          <p:cNvSpPr>
            <a:spLocks noGrp="1"/>
          </p:cNvSpPr>
          <p:nvPr>
            <p:ph sz="quarter" idx="17"/>
          </p:nvPr>
        </p:nvSpPr>
        <p:spPr>
          <a:xfrm>
            <a:off x="4448900" y="4267200"/>
            <a:ext cx="3325114" cy="1524000"/>
          </a:xfrm>
        </p:spPr>
        <p:txBody>
          <a:bodyPr>
            <a:noAutofit/>
          </a:bodyPr>
          <a:lstStyle>
            <a:lvl1pPr marL="0" indent="0" algn="ctr">
              <a:buNone/>
              <a:defRPr sz="1400" b="1"/>
            </a:lvl1pPr>
            <a:lvl2pPr marL="9525" indent="0" algn="ctr">
              <a:buFont typeface="Arial" panose="020B0604020202020204" pitchFamily="34" charset="0"/>
              <a:buNone/>
              <a:tabLst/>
              <a:defRPr sz="2400" b="0" i="0">
                <a:latin typeface="Times New Roman" panose="02020603050405020304" pitchFamily="18" charset="0"/>
              </a:defRPr>
            </a:lvl2pPr>
            <a:lvl3pPr marL="11113" indent="0" algn="ctr">
              <a:buNone/>
              <a:tabLst/>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br>
              <a:rPr lang="en-US"/>
            </a:br>
            <a:endParaRPr lang="en-US"/>
          </a:p>
          <a:p>
            <a:pPr lvl="2"/>
            <a:r>
              <a:rPr lang="en-US"/>
              <a:t>Use this text to explain the element above</a:t>
            </a:r>
          </a:p>
        </p:txBody>
      </p:sp>
      <p:sp>
        <p:nvSpPr>
          <p:cNvPr id="13" name="Content Placeholder 4">
            <a:extLst>
              <a:ext uri="{FF2B5EF4-FFF2-40B4-BE49-F238E27FC236}">
                <a16:creationId xmlns:a16="http://schemas.microsoft.com/office/drawing/2014/main" id="{56C57E23-4491-724E-9510-CDA7B6910474}"/>
              </a:ext>
            </a:extLst>
          </p:cNvPr>
          <p:cNvSpPr>
            <a:spLocks noGrp="1"/>
          </p:cNvSpPr>
          <p:nvPr>
            <p:ph sz="quarter" idx="18"/>
          </p:nvPr>
        </p:nvSpPr>
        <p:spPr>
          <a:xfrm>
            <a:off x="8196506" y="4267200"/>
            <a:ext cx="3379544" cy="1524000"/>
          </a:xfrm>
        </p:spPr>
        <p:txBody>
          <a:bodyPr>
            <a:noAutofit/>
          </a:bodyPr>
          <a:lstStyle>
            <a:lvl1pPr marL="0" indent="0" algn="ctr">
              <a:buNone/>
              <a:defRPr sz="1400" b="1"/>
            </a:lvl1pPr>
            <a:lvl2pPr marL="9525" indent="0" algn="ctr">
              <a:buFont typeface="Arial" panose="020B0604020202020204" pitchFamily="34" charset="0"/>
              <a:buNone/>
              <a:tabLst/>
              <a:defRPr sz="2400" b="0" i="0">
                <a:latin typeface="Times New Roman" panose="02020603050405020304" pitchFamily="18" charset="0"/>
              </a:defRPr>
            </a:lvl2pPr>
            <a:lvl3pPr marL="11113" indent="0" algn="ctr">
              <a:buNone/>
              <a:tabLst/>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br>
              <a:rPr lang="en-US"/>
            </a:br>
            <a:endParaRPr lang="en-US"/>
          </a:p>
          <a:p>
            <a:pPr lvl="2"/>
            <a:r>
              <a:rPr lang="en-US"/>
              <a:t>Use this text to explain the element above</a:t>
            </a:r>
          </a:p>
        </p:txBody>
      </p:sp>
      <p:sp>
        <p:nvSpPr>
          <p:cNvPr id="8" name="Rectangle 7">
            <a:extLst>
              <a:ext uri="{FF2B5EF4-FFF2-40B4-BE49-F238E27FC236}">
                <a16:creationId xmlns:a16="http://schemas.microsoft.com/office/drawing/2014/main" id="{5792E9B9-320C-014B-838C-624D9C80598C}"/>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9" name="Rectangle 8">
            <a:extLst>
              <a:ext uri="{FF2B5EF4-FFF2-40B4-BE49-F238E27FC236}">
                <a16:creationId xmlns:a16="http://schemas.microsoft.com/office/drawing/2014/main" id="{CC9D6FA2-3231-574F-8048-7F8BB99764E0}"/>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3735518451"/>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pos="2832">
          <p15:clr>
            <a:srgbClr val="FBAE40"/>
          </p15:clr>
        </p15:guide>
        <p15:guide id="7" pos="5184">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Lead-in Four Blocks Dark">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5" name="Content Placeholder 4">
            <a:extLst>
              <a:ext uri="{FF2B5EF4-FFF2-40B4-BE49-F238E27FC236}">
                <a16:creationId xmlns:a16="http://schemas.microsoft.com/office/drawing/2014/main" id="{BDE3AD24-6E9A-444E-B665-5BBF9408BDCD}"/>
              </a:ext>
            </a:extLst>
          </p:cNvPr>
          <p:cNvSpPr>
            <a:spLocks noGrp="1"/>
          </p:cNvSpPr>
          <p:nvPr>
            <p:ph sz="quarter" idx="12"/>
          </p:nvPr>
        </p:nvSpPr>
        <p:spPr>
          <a:xfrm>
            <a:off x="864828" y="2220413"/>
            <a:ext cx="2322309" cy="1524000"/>
          </a:xfrm>
        </p:spPr>
        <p:txBody>
          <a:bodyPr>
            <a:noAutofit/>
          </a:bodyPr>
          <a:lstStyle>
            <a:lvl1pPr marL="0" indent="0">
              <a:lnSpc>
                <a:spcPct val="100000"/>
              </a:lnSpc>
              <a:spcAft>
                <a:spcPts val="300"/>
              </a:spcAft>
              <a:buClr>
                <a:schemeClr val="bg1"/>
              </a:buClr>
              <a:buNone/>
              <a:defRPr sz="1200" b="0">
                <a:solidFill>
                  <a:schemeClr val="bg1"/>
                </a:solidFill>
              </a:defRPr>
            </a:lvl1pPr>
            <a:lvl2pPr marL="177800" indent="-168275">
              <a:lnSpc>
                <a:spcPct val="100000"/>
              </a:lnSpc>
              <a:spcAft>
                <a:spcPts val="300"/>
              </a:spcAft>
              <a:buClr>
                <a:schemeClr val="bg1"/>
              </a:buClr>
              <a:buFont typeface="Arial" panose="020B0604020202020204" pitchFamily="34" charset="0"/>
              <a:buChar char="•"/>
              <a:tabLst/>
              <a:defRPr sz="1100" b="0">
                <a:solidFill>
                  <a:schemeClr val="bg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12" name="Text Placeholder 11">
            <a:extLst>
              <a:ext uri="{FF2B5EF4-FFF2-40B4-BE49-F238E27FC236}">
                <a16:creationId xmlns:a16="http://schemas.microsoft.com/office/drawing/2014/main" id="{3F1AC7D4-A57E-9543-83A2-A371CDD9B754}"/>
              </a:ext>
            </a:extLst>
          </p:cNvPr>
          <p:cNvSpPr>
            <a:spLocks noGrp="1"/>
          </p:cNvSpPr>
          <p:nvPr>
            <p:ph type="body" sz="quarter" idx="16" hasCustomPrompt="1"/>
          </p:nvPr>
        </p:nvSpPr>
        <p:spPr>
          <a:xfrm>
            <a:off x="615950" y="1524000"/>
            <a:ext cx="10966450" cy="533400"/>
          </a:xfrm>
        </p:spPr>
        <p:txBody>
          <a:bodyPr>
            <a:normAutofit/>
          </a:bodyPr>
          <a:lstStyle>
            <a:lvl1pPr marL="0" indent="0">
              <a:lnSpc>
                <a:spcPct val="100000"/>
              </a:lnSpc>
              <a:spcBef>
                <a:spcPts val="0"/>
              </a:spcBef>
              <a:spcAft>
                <a:spcPts val="3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Lead-in Thought</a:t>
            </a:r>
          </a:p>
        </p:txBody>
      </p:sp>
      <p:sp>
        <p:nvSpPr>
          <p:cNvPr id="32" name="Content Placeholder 4">
            <a:extLst>
              <a:ext uri="{FF2B5EF4-FFF2-40B4-BE49-F238E27FC236}">
                <a16:creationId xmlns:a16="http://schemas.microsoft.com/office/drawing/2014/main" id="{C185BAAE-A27A-F847-8D2C-61FA415DDFA1}"/>
              </a:ext>
            </a:extLst>
          </p:cNvPr>
          <p:cNvSpPr>
            <a:spLocks noGrp="1"/>
          </p:cNvSpPr>
          <p:nvPr>
            <p:ph sz="quarter" idx="17"/>
          </p:nvPr>
        </p:nvSpPr>
        <p:spPr>
          <a:xfrm>
            <a:off x="6815462" y="2220413"/>
            <a:ext cx="2322309" cy="1524000"/>
          </a:xfrm>
        </p:spPr>
        <p:txBody>
          <a:bodyPr>
            <a:noAutofit/>
          </a:bodyPr>
          <a:lstStyle>
            <a:lvl1pPr marL="0" indent="0">
              <a:lnSpc>
                <a:spcPct val="100000"/>
              </a:lnSpc>
              <a:spcAft>
                <a:spcPts val="300"/>
              </a:spcAft>
              <a:buClr>
                <a:schemeClr val="bg1"/>
              </a:buClr>
              <a:buNone/>
              <a:defRPr sz="1200" b="0">
                <a:solidFill>
                  <a:schemeClr val="bg1"/>
                </a:solidFill>
              </a:defRPr>
            </a:lvl1pPr>
            <a:lvl2pPr marL="177800" indent="-168275">
              <a:lnSpc>
                <a:spcPct val="100000"/>
              </a:lnSpc>
              <a:spcAft>
                <a:spcPts val="300"/>
              </a:spcAft>
              <a:buClr>
                <a:schemeClr val="bg1"/>
              </a:buClr>
              <a:buFont typeface="Arial" panose="020B0604020202020204" pitchFamily="34" charset="0"/>
              <a:buChar char="•"/>
              <a:tabLst/>
              <a:defRPr sz="1100" b="0">
                <a:solidFill>
                  <a:schemeClr val="bg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33" name="Content Placeholder 4">
            <a:extLst>
              <a:ext uri="{FF2B5EF4-FFF2-40B4-BE49-F238E27FC236}">
                <a16:creationId xmlns:a16="http://schemas.microsoft.com/office/drawing/2014/main" id="{CECE392A-3D0D-004E-80C1-11E5B3BB2BCC}"/>
              </a:ext>
            </a:extLst>
          </p:cNvPr>
          <p:cNvSpPr>
            <a:spLocks noGrp="1"/>
          </p:cNvSpPr>
          <p:nvPr>
            <p:ph sz="quarter" idx="18"/>
          </p:nvPr>
        </p:nvSpPr>
        <p:spPr>
          <a:xfrm>
            <a:off x="864828" y="4419600"/>
            <a:ext cx="2322309" cy="1524000"/>
          </a:xfrm>
        </p:spPr>
        <p:txBody>
          <a:bodyPr>
            <a:noAutofit/>
          </a:bodyPr>
          <a:lstStyle>
            <a:lvl1pPr marL="0" indent="0">
              <a:lnSpc>
                <a:spcPct val="100000"/>
              </a:lnSpc>
              <a:spcAft>
                <a:spcPts val="300"/>
              </a:spcAft>
              <a:buClr>
                <a:schemeClr val="bg1"/>
              </a:buClr>
              <a:buNone/>
              <a:defRPr sz="1200" b="0">
                <a:solidFill>
                  <a:schemeClr val="bg1"/>
                </a:solidFill>
              </a:defRPr>
            </a:lvl1pPr>
            <a:lvl2pPr marL="177800" indent="-168275">
              <a:lnSpc>
                <a:spcPct val="100000"/>
              </a:lnSpc>
              <a:spcAft>
                <a:spcPts val="300"/>
              </a:spcAft>
              <a:buClr>
                <a:schemeClr val="bg1"/>
              </a:buClr>
              <a:buFont typeface="Arial" panose="020B0604020202020204" pitchFamily="34" charset="0"/>
              <a:buChar char="•"/>
              <a:tabLst/>
              <a:defRPr sz="1100" b="0">
                <a:solidFill>
                  <a:schemeClr val="bg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34" name="Content Placeholder 4">
            <a:extLst>
              <a:ext uri="{FF2B5EF4-FFF2-40B4-BE49-F238E27FC236}">
                <a16:creationId xmlns:a16="http://schemas.microsoft.com/office/drawing/2014/main" id="{B41E6866-838A-D64B-88E2-E6862000B77C}"/>
              </a:ext>
            </a:extLst>
          </p:cNvPr>
          <p:cNvSpPr>
            <a:spLocks noGrp="1"/>
          </p:cNvSpPr>
          <p:nvPr>
            <p:ph sz="quarter" idx="19"/>
          </p:nvPr>
        </p:nvSpPr>
        <p:spPr>
          <a:xfrm>
            <a:off x="6815461" y="4419600"/>
            <a:ext cx="2322309" cy="1524000"/>
          </a:xfrm>
        </p:spPr>
        <p:txBody>
          <a:bodyPr>
            <a:noAutofit/>
          </a:bodyPr>
          <a:lstStyle>
            <a:lvl1pPr marL="0" indent="0">
              <a:lnSpc>
                <a:spcPct val="100000"/>
              </a:lnSpc>
              <a:spcAft>
                <a:spcPts val="300"/>
              </a:spcAft>
              <a:buClr>
                <a:schemeClr val="bg1"/>
              </a:buClr>
              <a:buNone/>
              <a:defRPr sz="1200" b="0">
                <a:solidFill>
                  <a:schemeClr val="bg1"/>
                </a:solidFill>
              </a:defRPr>
            </a:lvl1pPr>
            <a:lvl2pPr marL="177800" indent="-168275">
              <a:lnSpc>
                <a:spcPct val="100000"/>
              </a:lnSpc>
              <a:spcAft>
                <a:spcPts val="300"/>
              </a:spcAft>
              <a:buClr>
                <a:schemeClr val="bg1"/>
              </a:buClr>
              <a:buFont typeface="Arial" panose="020B0604020202020204" pitchFamily="34" charset="0"/>
              <a:buChar char="•"/>
              <a:tabLst/>
              <a:defRPr sz="1100" b="0">
                <a:solidFill>
                  <a:schemeClr val="bg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pic>
        <p:nvPicPr>
          <p:cNvPr id="40" name="Picture 39" descr="A picture containing text&#10;&#10;Description automatically generated">
            <a:extLst>
              <a:ext uri="{FF2B5EF4-FFF2-40B4-BE49-F238E27FC236}">
                <a16:creationId xmlns:a16="http://schemas.microsoft.com/office/drawing/2014/main" id="{BCF33F24-F628-3649-BB99-C435C2224606}"/>
              </a:ext>
            </a:extLst>
          </p:cNvPr>
          <p:cNvPicPr>
            <a:picLocks noChangeAspect="1"/>
          </p:cNvPicPr>
          <p:nvPr userDrawn="1"/>
        </p:nvPicPr>
        <p:blipFill>
          <a:blip r:embed="rId2"/>
          <a:stretch>
            <a:fillRect/>
          </a:stretch>
        </p:blipFill>
        <p:spPr>
          <a:xfrm>
            <a:off x="10934700" y="495300"/>
            <a:ext cx="647700" cy="647700"/>
          </a:xfrm>
          <a:prstGeom prst="rect">
            <a:avLst/>
          </a:prstGeom>
        </p:spPr>
      </p:pic>
      <p:sp>
        <p:nvSpPr>
          <p:cNvPr id="10" name="Rectangle 9">
            <a:extLst>
              <a:ext uri="{FF2B5EF4-FFF2-40B4-BE49-F238E27FC236}">
                <a16:creationId xmlns:a16="http://schemas.microsoft.com/office/drawing/2014/main" id="{ED4709A2-5B30-EC46-8130-9C5B4F2C52B3}"/>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1" name="Rectangle 10">
            <a:extLst>
              <a:ext uri="{FF2B5EF4-FFF2-40B4-BE49-F238E27FC236}">
                <a16:creationId xmlns:a16="http://schemas.microsoft.com/office/drawing/2014/main" id="{0D07BFC6-002E-7349-87CC-24CF160872E2}"/>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3652968684"/>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Lead-in Four Blocks Ligh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5" name="Content Placeholder 4">
            <a:extLst>
              <a:ext uri="{FF2B5EF4-FFF2-40B4-BE49-F238E27FC236}">
                <a16:creationId xmlns:a16="http://schemas.microsoft.com/office/drawing/2014/main" id="{BDE3AD24-6E9A-444E-B665-5BBF9408BDCD}"/>
              </a:ext>
            </a:extLst>
          </p:cNvPr>
          <p:cNvSpPr>
            <a:spLocks noGrp="1"/>
          </p:cNvSpPr>
          <p:nvPr>
            <p:ph sz="quarter" idx="12"/>
          </p:nvPr>
        </p:nvSpPr>
        <p:spPr>
          <a:xfrm>
            <a:off x="864828" y="2220413"/>
            <a:ext cx="2322309" cy="1524000"/>
          </a:xfrm>
        </p:spPr>
        <p:txBody>
          <a:bodyPr>
            <a:noAutofit/>
          </a:bodyPr>
          <a:lstStyle>
            <a:lvl1pPr marL="0" indent="0">
              <a:lnSpc>
                <a:spcPct val="100000"/>
              </a:lnSpc>
              <a:spcAft>
                <a:spcPts val="300"/>
              </a:spcAft>
              <a:buClr>
                <a:schemeClr val="tx1"/>
              </a:buClr>
              <a:buNone/>
              <a:defRPr sz="1200" b="0">
                <a:solidFill>
                  <a:schemeClr val="tx1"/>
                </a:solidFill>
              </a:defRPr>
            </a:lvl1pPr>
            <a:lvl2pPr marL="177800" indent="-168275">
              <a:lnSpc>
                <a:spcPct val="100000"/>
              </a:lnSpc>
              <a:spcAft>
                <a:spcPts val="300"/>
              </a:spcAft>
              <a:buClr>
                <a:schemeClr val="tx1"/>
              </a:buClr>
              <a:buFont typeface="Arial" panose="020B0604020202020204" pitchFamily="34" charset="0"/>
              <a:buChar char="•"/>
              <a:tabLst/>
              <a:defRPr sz="1100" b="0">
                <a:solidFill>
                  <a:schemeClr val="tx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12" name="Text Placeholder 11">
            <a:extLst>
              <a:ext uri="{FF2B5EF4-FFF2-40B4-BE49-F238E27FC236}">
                <a16:creationId xmlns:a16="http://schemas.microsoft.com/office/drawing/2014/main" id="{3F1AC7D4-A57E-9543-83A2-A371CDD9B754}"/>
              </a:ext>
            </a:extLst>
          </p:cNvPr>
          <p:cNvSpPr>
            <a:spLocks noGrp="1"/>
          </p:cNvSpPr>
          <p:nvPr>
            <p:ph type="body" sz="quarter" idx="16" hasCustomPrompt="1"/>
          </p:nvPr>
        </p:nvSpPr>
        <p:spPr>
          <a:xfrm>
            <a:off x="615950" y="1524000"/>
            <a:ext cx="10966450" cy="533400"/>
          </a:xfrm>
        </p:spPr>
        <p:txBody>
          <a:bodyPr>
            <a:normAutofit/>
          </a:bodyPr>
          <a:lstStyle>
            <a:lvl1pPr marL="0" indent="0">
              <a:lnSpc>
                <a:spcPct val="100000"/>
              </a:lnSpc>
              <a:spcBef>
                <a:spcPts val="0"/>
              </a:spcBef>
              <a:spcAft>
                <a:spcPts val="3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Lead-in Thought</a:t>
            </a:r>
          </a:p>
        </p:txBody>
      </p:sp>
      <p:sp>
        <p:nvSpPr>
          <p:cNvPr id="32" name="Content Placeholder 4">
            <a:extLst>
              <a:ext uri="{FF2B5EF4-FFF2-40B4-BE49-F238E27FC236}">
                <a16:creationId xmlns:a16="http://schemas.microsoft.com/office/drawing/2014/main" id="{C185BAAE-A27A-F847-8D2C-61FA415DDFA1}"/>
              </a:ext>
            </a:extLst>
          </p:cNvPr>
          <p:cNvSpPr>
            <a:spLocks noGrp="1"/>
          </p:cNvSpPr>
          <p:nvPr>
            <p:ph sz="quarter" idx="17"/>
          </p:nvPr>
        </p:nvSpPr>
        <p:spPr>
          <a:xfrm>
            <a:off x="6815462" y="2220413"/>
            <a:ext cx="2322309" cy="1524000"/>
          </a:xfrm>
        </p:spPr>
        <p:txBody>
          <a:bodyPr>
            <a:noAutofit/>
          </a:bodyPr>
          <a:lstStyle>
            <a:lvl1pPr marL="0" indent="0">
              <a:lnSpc>
                <a:spcPct val="100000"/>
              </a:lnSpc>
              <a:spcAft>
                <a:spcPts val="300"/>
              </a:spcAft>
              <a:buClr>
                <a:schemeClr val="tx1"/>
              </a:buClr>
              <a:buNone/>
              <a:defRPr sz="1200" b="0">
                <a:solidFill>
                  <a:schemeClr val="tx1"/>
                </a:solidFill>
              </a:defRPr>
            </a:lvl1pPr>
            <a:lvl2pPr marL="177800" indent="-168275">
              <a:lnSpc>
                <a:spcPct val="100000"/>
              </a:lnSpc>
              <a:spcAft>
                <a:spcPts val="300"/>
              </a:spcAft>
              <a:buClr>
                <a:schemeClr val="tx1"/>
              </a:buClr>
              <a:buFont typeface="Arial" panose="020B0604020202020204" pitchFamily="34" charset="0"/>
              <a:buChar char="•"/>
              <a:tabLst/>
              <a:defRPr sz="1100" b="0">
                <a:solidFill>
                  <a:schemeClr val="tx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33" name="Content Placeholder 4">
            <a:extLst>
              <a:ext uri="{FF2B5EF4-FFF2-40B4-BE49-F238E27FC236}">
                <a16:creationId xmlns:a16="http://schemas.microsoft.com/office/drawing/2014/main" id="{CECE392A-3D0D-004E-80C1-11E5B3BB2BCC}"/>
              </a:ext>
            </a:extLst>
          </p:cNvPr>
          <p:cNvSpPr>
            <a:spLocks noGrp="1"/>
          </p:cNvSpPr>
          <p:nvPr>
            <p:ph sz="quarter" idx="18"/>
          </p:nvPr>
        </p:nvSpPr>
        <p:spPr>
          <a:xfrm>
            <a:off x="864828" y="4419600"/>
            <a:ext cx="2322309" cy="1524000"/>
          </a:xfrm>
        </p:spPr>
        <p:txBody>
          <a:bodyPr>
            <a:noAutofit/>
          </a:bodyPr>
          <a:lstStyle>
            <a:lvl1pPr marL="0" indent="0">
              <a:lnSpc>
                <a:spcPct val="100000"/>
              </a:lnSpc>
              <a:spcAft>
                <a:spcPts val="300"/>
              </a:spcAft>
              <a:buClr>
                <a:schemeClr val="tx1"/>
              </a:buClr>
              <a:buNone/>
              <a:defRPr sz="1200" b="0">
                <a:solidFill>
                  <a:schemeClr val="tx1"/>
                </a:solidFill>
              </a:defRPr>
            </a:lvl1pPr>
            <a:lvl2pPr marL="177800" indent="-168275">
              <a:lnSpc>
                <a:spcPct val="100000"/>
              </a:lnSpc>
              <a:spcAft>
                <a:spcPts val="300"/>
              </a:spcAft>
              <a:buClr>
                <a:schemeClr val="tx1"/>
              </a:buClr>
              <a:buFont typeface="Arial" panose="020B0604020202020204" pitchFamily="34" charset="0"/>
              <a:buChar char="•"/>
              <a:tabLst/>
              <a:defRPr sz="1100" b="0">
                <a:solidFill>
                  <a:schemeClr val="tx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34" name="Content Placeholder 4">
            <a:extLst>
              <a:ext uri="{FF2B5EF4-FFF2-40B4-BE49-F238E27FC236}">
                <a16:creationId xmlns:a16="http://schemas.microsoft.com/office/drawing/2014/main" id="{B41E6866-838A-D64B-88E2-E6862000B77C}"/>
              </a:ext>
            </a:extLst>
          </p:cNvPr>
          <p:cNvSpPr>
            <a:spLocks noGrp="1"/>
          </p:cNvSpPr>
          <p:nvPr>
            <p:ph sz="quarter" idx="19"/>
          </p:nvPr>
        </p:nvSpPr>
        <p:spPr>
          <a:xfrm>
            <a:off x="6815461" y="4419600"/>
            <a:ext cx="2322309" cy="1524000"/>
          </a:xfrm>
        </p:spPr>
        <p:txBody>
          <a:bodyPr>
            <a:noAutofit/>
          </a:bodyPr>
          <a:lstStyle>
            <a:lvl1pPr marL="0" indent="0">
              <a:lnSpc>
                <a:spcPct val="100000"/>
              </a:lnSpc>
              <a:spcAft>
                <a:spcPts val="300"/>
              </a:spcAft>
              <a:buClr>
                <a:schemeClr val="tx1"/>
              </a:buClr>
              <a:buNone/>
              <a:defRPr sz="1200" b="0">
                <a:solidFill>
                  <a:schemeClr val="tx1"/>
                </a:solidFill>
              </a:defRPr>
            </a:lvl1pPr>
            <a:lvl2pPr marL="177800" indent="-168275">
              <a:lnSpc>
                <a:spcPct val="100000"/>
              </a:lnSpc>
              <a:spcAft>
                <a:spcPts val="300"/>
              </a:spcAft>
              <a:buClr>
                <a:schemeClr val="tx1"/>
              </a:buClr>
              <a:buFont typeface="Arial" panose="020B0604020202020204" pitchFamily="34" charset="0"/>
              <a:buChar char="•"/>
              <a:tabLst/>
              <a:defRPr sz="1100" b="0">
                <a:solidFill>
                  <a:schemeClr val="tx1"/>
                </a:solidFill>
              </a:defRPr>
            </a:lvl2pPr>
            <a:lvl3pPr marL="914400" indent="0">
              <a:buNone/>
              <a:defRPr sz="1100"/>
            </a:lvl3pPr>
            <a:lvl4pPr marL="1371600" indent="0">
              <a:buNone/>
              <a:defRPr sz="1050"/>
            </a:lvl4pPr>
            <a:lvl5pPr marL="1828800" indent="0">
              <a:buNone/>
              <a:defRPr sz="1050"/>
            </a:lvl5pPr>
          </a:lstStyle>
          <a:p>
            <a:pPr lvl="0"/>
            <a:r>
              <a:rPr lang="en-US"/>
              <a:t>Click to edit Master text styles</a:t>
            </a:r>
          </a:p>
          <a:p>
            <a:pPr lvl="1"/>
            <a:r>
              <a:rPr lang="en-US"/>
              <a:t>Second level</a:t>
            </a:r>
          </a:p>
        </p:txBody>
      </p:sp>
      <p:sp>
        <p:nvSpPr>
          <p:cNvPr id="9" name="Rectangle 8">
            <a:extLst>
              <a:ext uri="{FF2B5EF4-FFF2-40B4-BE49-F238E27FC236}">
                <a16:creationId xmlns:a16="http://schemas.microsoft.com/office/drawing/2014/main" id="{73C9F087-C940-394C-B70A-CA219982C2EE}"/>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0" name="Rectangle 9">
            <a:extLst>
              <a:ext uri="{FF2B5EF4-FFF2-40B4-BE49-F238E27FC236}">
                <a16:creationId xmlns:a16="http://schemas.microsoft.com/office/drawing/2014/main" id="{00A48441-E41C-4B45-AFF0-DF1B02386EE3}"/>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1273099603"/>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with three wide colored boxe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Content Placeholder 5">
            <a:extLst>
              <a:ext uri="{FF2B5EF4-FFF2-40B4-BE49-F238E27FC236}">
                <a16:creationId xmlns:a16="http://schemas.microsoft.com/office/drawing/2014/main" id="{611F372B-CF0F-D143-B9FF-A63CB9573E5D}"/>
              </a:ext>
            </a:extLst>
          </p:cNvPr>
          <p:cNvSpPr>
            <a:spLocks noGrp="1"/>
          </p:cNvSpPr>
          <p:nvPr>
            <p:ph sz="quarter" idx="12" hasCustomPrompt="1"/>
          </p:nvPr>
        </p:nvSpPr>
        <p:spPr>
          <a:xfrm>
            <a:off x="914400" y="1752600"/>
            <a:ext cx="396875" cy="565150"/>
          </a:xfrm>
        </p:spPr>
        <p:txBody>
          <a:bodyPr>
            <a:noAutofit/>
          </a:bodyPr>
          <a:lstStyle>
            <a:lvl1pPr marL="0" indent="0">
              <a:buNone/>
              <a:defRPr sz="4800" b="0" i="0">
                <a:latin typeface="Times New Roman" panose="02020603050405020304" pitchFamily="18" charset="0"/>
              </a:defRPr>
            </a:lvl1pPr>
          </a:lstStyle>
          <a:p>
            <a:pPr lvl="0"/>
            <a:r>
              <a:rPr lang="en-US"/>
              <a:t>1</a:t>
            </a:r>
          </a:p>
        </p:txBody>
      </p:sp>
      <p:sp>
        <p:nvSpPr>
          <p:cNvPr id="8" name="Content Placeholder 7">
            <a:extLst>
              <a:ext uri="{FF2B5EF4-FFF2-40B4-BE49-F238E27FC236}">
                <a16:creationId xmlns:a16="http://schemas.microsoft.com/office/drawing/2014/main" id="{D36BC316-6F0B-BE48-9274-17EB6411CB37}"/>
              </a:ext>
            </a:extLst>
          </p:cNvPr>
          <p:cNvSpPr>
            <a:spLocks noGrp="1"/>
          </p:cNvSpPr>
          <p:nvPr>
            <p:ph sz="quarter" idx="13" hasCustomPrompt="1"/>
          </p:nvPr>
        </p:nvSpPr>
        <p:spPr>
          <a:xfrm>
            <a:off x="1498004" y="1841509"/>
            <a:ext cx="5436195" cy="887413"/>
          </a:xfrm>
        </p:spPr>
        <p:txBody>
          <a:bodyPr/>
          <a:lstStyle>
            <a:lvl1pPr marL="0" indent="0">
              <a:lnSpc>
                <a:spcPct val="100000"/>
              </a:lnSpc>
              <a:spcBef>
                <a:spcPts val="0"/>
              </a:spcBef>
              <a:spcAft>
                <a:spcPts val="300"/>
              </a:spcAft>
              <a:buNone/>
              <a:defRPr sz="1400" b="0"/>
            </a:lvl1pPr>
            <a:lvl2pPr marL="115888" indent="-109538">
              <a:buClr>
                <a:schemeClr val="tx1"/>
              </a:buClr>
              <a:tabLst/>
              <a:defRPr sz="1200"/>
            </a:lvl2pPr>
          </a:lstStyle>
          <a:p>
            <a:pPr lvl="0"/>
            <a:r>
              <a:rPr lang="en-US"/>
              <a:t>Use this text box to share an important idea that should be addressed</a:t>
            </a:r>
          </a:p>
          <a:p>
            <a:pPr lvl="1"/>
            <a:r>
              <a:rPr lang="en-US"/>
              <a:t>Second level</a:t>
            </a:r>
          </a:p>
        </p:txBody>
      </p:sp>
      <p:sp>
        <p:nvSpPr>
          <p:cNvPr id="53" name="Content Placeholder 5">
            <a:extLst>
              <a:ext uri="{FF2B5EF4-FFF2-40B4-BE49-F238E27FC236}">
                <a16:creationId xmlns:a16="http://schemas.microsoft.com/office/drawing/2014/main" id="{7B0FB2FC-62C7-EB4F-A95B-81A1E6D7F865}"/>
              </a:ext>
            </a:extLst>
          </p:cNvPr>
          <p:cNvSpPr>
            <a:spLocks noGrp="1"/>
          </p:cNvSpPr>
          <p:nvPr>
            <p:ph sz="quarter" idx="22" hasCustomPrompt="1"/>
          </p:nvPr>
        </p:nvSpPr>
        <p:spPr>
          <a:xfrm>
            <a:off x="914400" y="3265142"/>
            <a:ext cx="396875" cy="565150"/>
          </a:xfrm>
        </p:spPr>
        <p:txBody>
          <a:bodyPr>
            <a:noAutofit/>
          </a:bodyPr>
          <a:lstStyle>
            <a:lvl1pPr marL="0" indent="0">
              <a:buNone/>
              <a:defRPr sz="4800" b="0" i="0">
                <a:latin typeface="Times New Roman" panose="02020603050405020304" pitchFamily="18" charset="0"/>
              </a:defRPr>
            </a:lvl1pPr>
          </a:lstStyle>
          <a:p>
            <a:pPr lvl="0"/>
            <a:r>
              <a:rPr lang="en-US"/>
              <a:t>2</a:t>
            </a:r>
          </a:p>
        </p:txBody>
      </p:sp>
      <p:sp>
        <p:nvSpPr>
          <p:cNvPr id="54" name="Content Placeholder 7">
            <a:extLst>
              <a:ext uri="{FF2B5EF4-FFF2-40B4-BE49-F238E27FC236}">
                <a16:creationId xmlns:a16="http://schemas.microsoft.com/office/drawing/2014/main" id="{EEB0BD9B-A4B0-EE4F-9BAA-92A1F5FC9E0F}"/>
              </a:ext>
            </a:extLst>
          </p:cNvPr>
          <p:cNvSpPr>
            <a:spLocks noGrp="1"/>
          </p:cNvSpPr>
          <p:nvPr>
            <p:ph sz="quarter" idx="23" hasCustomPrompt="1"/>
          </p:nvPr>
        </p:nvSpPr>
        <p:spPr>
          <a:xfrm>
            <a:off x="1498004" y="3354051"/>
            <a:ext cx="5436195" cy="887413"/>
          </a:xfrm>
        </p:spPr>
        <p:txBody>
          <a:bodyPr/>
          <a:lstStyle>
            <a:lvl1pPr marL="0" indent="0">
              <a:lnSpc>
                <a:spcPct val="100000"/>
              </a:lnSpc>
              <a:spcBef>
                <a:spcPts val="0"/>
              </a:spcBef>
              <a:spcAft>
                <a:spcPts val="300"/>
              </a:spcAft>
              <a:buNone/>
              <a:defRPr sz="1400" b="0"/>
            </a:lvl1pPr>
            <a:lvl2pPr marL="115888" indent="-109538">
              <a:buClr>
                <a:schemeClr val="tx1"/>
              </a:buClr>
              <a:tabLst/>
              <a:defRPr sz="1200"/>
            </a:lvl2pPr>
          </a:lstStyle>
          <a:p>
            <a:pPr lvl="0"/>
            <a:r>
              <a:rPr lang="en-US"/>
              <a:t>Use this text box to share an important idea that should be addressed</a:t>
            </a:r>
          </a:p>
          <a:p>
            <a:pPr lvl="1"/>
            <a:r>
              <a:rPr lang="en-US"/>
              <a:t>Second level</a:t>
            </a:r>
          </a:p>
        </p:txBody>
      </p:sp>
      <p:sp>
        <p:nvSpPr>
          <p:cNvPr id="55" name="Content Placeholder 5">
            <a:extLst>
              <a:ext uri="{FF2B5EF4-FFF2-40B4-BE49-F238E27FC236}">
                <a16:creationId xmlns:a16="http://schemas.microsoft.com/office/drawing/2014/main" id="{5DB9CB79-023E-EA4A-A1C3-0C1CA83ED09B}"/>
              </a:ext>
            </a:extLst>
          </p:cNvPr>
          <p:cNvSpPr>
            <a:spLocks noGrp="1"/>
          </p:cNvSpPr>
          <p:nvPr>
            <p:ph sz="quarter" idx="24" hasCustomPrompt="1"/>
          </p:nvPr>
        </p:nvSpPr>
        <p:spPr>
          <a:xfrm>
            <a:off x="914400" y="4763933"/>
            <a:ext cx="396875" cy="565150"/>
          </a:xfrm>
        </p:spPr>
        <p:txBody>
          <a:bodyPr>
            <a:noAutofit/>
          </a:bodyPr>
          <a:lstStyle>
            <a:lvl1pPr marL="0" indent="0">
              <a:buNone/>
              <a:defRPr sz="4800" b="0" i="0">
                <a:latin typeface="Times New Roman" panose="02020603050405020304" pitchFamily="18" charset="0"/>
              </a:defRPr>
            </a:lvl1pPr>
          </a:lstStyle>
          <a:p>
            <a:pPr lvl="0"/>
            <a:r>
              <a:rPr lang="en-US"/>
              <a:t>2</a:t>
            </a:r>
          </a:p>
        </p:txBody>
      </p:sp>
      <p:sp>
        <p:nvSpPr>
          <p:cNvPr id="56" name="Content Placeholder 7">
            <a:extLst>
              <a:ext uri="{FF2B5EF4-FFF2-40B4-BE49-F238E27FC236}">
                <a16:creationId xmlns:a16="http://schemas.microsoft.com/office/drawing/2014/main" id="{B2A58627-E237-174C-B8DC-CDB58D3B6B60}"/>
              </a:ext>
            </a:extLst>
          </p:cNvPr>
          <p:cNvSpPr>
            <a:spLocks noGrp="1"/>
          </p:cNvSpPr>
          <p:nvPr>
            <p:ph sz="quarter" idx="25" hasCustomPrompt="1"/>
          </p:nvPr>
        </p:nvSpPr>
        <p:spPr>
          <a:xfrm>
            <a:off x="1498004" y="4852842"/>
            <a:ext cx="5436195" cy="887413"/>
          </a:xfrm>
        </p:spPr>
        <p:txBody>
          <a:bodyPr/>
          <a:lstStyle>
            <a:lvl1pPr marL="0" indent="0">
              <a:buNone/>
              <a:defRPr sz="1400" b="0"/>
            </a:lvl1pPr>
            <a:lvl2pPr marL="115888" indent="-109538">
              <a:buClr>
                <a:schemeClr val="tx1"/>
              </a:buClr>
              <a:tabLst/>
              <a:defRPr sz="1200"/>
            </a:lvl2pPr>
          </a:lstStyle>
          <a:p>
            <a:pPr lvl="0"/>
            <a:r>
              <a:rPr lang="en-US"/>
              <a:t>Use this text box to share an important idea that should be addressed</a:t>
            </a:r>
          </a:p>
          <a:p>
            <a:pPr lvl="1"/>
            <a:r>
              <a:rPr lang="en-US"/>
              <a:t>Second level</a:t>
            </a:r>
          </a:p>
        </p:txBody>
      </p:sp>
      <p:sp>
        <p:nvSpPr>
          <p:cNvPr id="31" name="Picture Placeholder 30">
            <a:extLst>
              <a:ext uri="{FF2B5EF4-FFF2-40B4-BE49-F238E27FC236}">
                <a16:creationId xmlns:a16="http://schemas.microsoft.com/office/drawing/2014/main" id="{4BD1A7D2-16B5-3545-9409-876977003F00}"/>
              </a:ext>
            </a:extLst>
          </p:cNvPr>
          <p:cNvSpPr>
            <a:spLocks noGrp="1"/>
          </p:cNvSpPr>
          <p:nvPr>
            <p:ph type="pic" sz="quarter" idx="26"/>
          </p:nvPr>
        </p:nvSpPr>
        <p:spPr>
          <a:xfrm>
            <a:off x="7543800" y="1219200"/>
            <a:ext cx="4038600" cy="5105400"/>
          </a:xfrm>
        </p:spPr>
        <p:txBody>
          <a:bodyPr/>
          <a:lstStyle/>
          <a:p>
            <a:endParaRPr lang="en-US"/>
          </a:p>
        </p:txBody>
      </p:sp>
      <p:sp>
        <p:nvSpPr>
          <p:cNvPr id="11" name="Rectangle 10">
            <a:extLst>
              <a:ext uri="{FF2B5EF4-FFF2-40B4-BE49-F238E27FC236}">
                <a16:creationId xmlns:a16="http://schemas.microsoft.com/office/drawing/2014/main" id="{9B31F1A4-797D-7A47-B5B8-45F021241F1A}"/>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2" name="Rectangle 11">
            <a:extLst>
              <a:ext uri="{FF2B5EF4-FFF2-40B4-BE49-F238E27FC236}">
                <a16:creationId xmlns:a16="http://schemas.microsoft.com/office/drawing/2014/main" id="{62ED9EFC-AAEB-A545-B9E1-45A58DC277C9}"/>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71822169"/>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with five Colored Boxe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6" name="Content Placeholder 5">
            <a:extLst>
              <a:ext uri="{FF2B5EF4-FFF2-40B4-BE49-F238E27FC236}">
                <a16:creationId xmlns:a16="http://schemas.microsoft.com/office/drawing/2014/main" id="{611F372B-CF0F-D143-B9FF-A63CB9573E5D}"/>
              </a:ext>
            </a:extLst>
          </p:cNvPr>
          <p:cNvSpPr>
            <a:spLocks noGrp="1"/>
          </p:cNvSpPr>
          <p:nvPr>
            <p:ph sz="quarter" idx="12" hasCustomPrompt="1"/>
          </p:nvPr>
        </p:nvSpPr>
        <p:spPr>
          <a:xfrm>
            <a:off x="745378" y="1762698"/>
            <a:ext cx="396875" cy="565150"/>
          </a:xfrm>
        </p:spPr>
        <p:txBody>
          <a:bodyPr>
            <a:noAutofit/>
          </a:bodyPr>
          <a:lstStyle>
            <a:lvl1pPr marL="0" indent="0">
              <a:buNone/>
              <a:defRPr sz="4800" b="0" i="0">
                <a:latin typeface="Times New Roman" panose="02020603050405020304" pitchFamily="18" charset="0"/>
              </a:defRPr>
            </a:lvl1pPr>
          </a:lstStyle>
          <a:p>
            <a:pPr lvl="0"/>
            <a:r>
              <a:rPr lang="en-US"/>
              <a:t>1</a:t>
            </a:r>
          </a:p>
        </p:txBody>
      </p:sp>
      <p:sp>
        <p:nvSpPr>
          <p:cNvPr id="8" name="Content Placeholder 7">
            <a:extLst>
              <a:ext uri="{FF2B5EF4-FFF2-40B4-BE49-F238E27FC236}">
                <a16:creationId xmlns:a16="http://schemas.microsoft.com/office/drawing/2014/main" id="{D36BC316-6F0B-BE48-9274-17EB6411CB37}"/>
              </a:ext>
            </a:extLst>
          </p:cNvPr>
          <p:cNvSpPr>
            <a:spLocks noGrp="1"/>
          </p:cNvSpPr>
          <p:nvPr>
            <p:ph sz="quarter" idx="13"/>
          </p:nvPr>
        </p:nvSpPr>
        <p:spPr>
          <a:xfrm>
            <a:off x="833438" y="2403475"/>
            <a:ext cx="2747962" cy="887413"/>
          </a:xfrm>
        </p:spPr>
        <p:txBody>
          <a:bodyPr/>
          <a:lstStyle>
            <a:lvl1pPr marL="0" indent="0">
              <a:buClr>
                <a:schemeClr val="tx1"/>
              </a:buClr>
              <a:buNone/>
              <a:defRPr sz="1400" b="0"/>
            </a:lvl1pPr>
            <a:lvl2pPr marL="115888" indent="-109538">
              <a:buClr>
                <a:schemeClr val="tx1"/>
              </a:buClr>
              <a:tabLst/>
              <a:defRPr sz="1200"/>
            </a:lvl2pPr>
          </a:lstStyle>
          <a:p>
            <a:pPr lvl="0"/>
            <a:r>
              <a:rPr lang="en-US"/>
              <a:t>Click to edit Master text styles</a:t>
            </a:r>
          </a:p>
          <a:p>
            <a:pPr lvl="1"/>
            <a:r>
              <a:rPr lang="en-US"/>
              <a:t>Second level</a:t>
            </a:r>
          </a:p>
        </p:txBody>
      </p:sp>
      <p:sp>
        <p:nvSpPr>
          <p:cNvPr id="35" name="Content Placeholder 5">
            <a:extLst>
              <a:ext uri="{FF2B5EF4-FFF2-40B4-BE49-F238E27FC236}">
                <a16:creationId xmlns:a16="http://schemas.microsoft.com/office/drawing/2014/main" id="{13909826-B202-A649-9EA2-5D8CF370D3D7}"/>
              </a:ext>
            </a:extLst>
          </p:cNvPr>
          <p:cNvSpPr>
            <a:spLocks noGrp="1"/>
          </p:cNvSpPr>
          <p:nvPr>
            <p:ph sz="quarter" idx="14" hasCustomPrompt="1"/>
          </p:nvPr>
        </p:nvSpPr>
        <p:spPr>
          <a:xfrm>
            <a:off x="4692710" y="1762698"/>
            <a:ext cx="396875" cy="565150"/>
          </a:xfrm>
        </p:spPr>
        <p:txBody>
          <a:bodyPr>
            <a:noAutofit/>
          </a:bodyPr>
          <a:lstStyle>
            <a:lvl1pPr marL="0" indent="0">
              <a:buNone/>
              <a:defRPr sz="4800" b="0" i="0">
                <a:latin typeface="Times New Roman" panose="02020603050405020304" pitchFamily="18" charset="0"/>
              </a:defRPr>
            </a:lvl1pPr>
          </a:lstStyle>
          <a:p>
            <a:pPr lvl="0"/>
            <a:r>
              <a:rPr lang="en-US"/>
              <a:t>2</a:t>
            </a:r>
          </a:p>
        </p:txBody>
      </p:sp>
      <p:sp>
        <p:nvSpPr>
          <p:cNvPr id="36" name="Content Placeholder 7">
            <a:extLst>
              <a:ext uri="{FF2B5EF4-FFF2-40B4-BE49-F238E27FC236}">
                <a16:creationId xmlns:a16="http://schemas.microsoft.com/office/drawing/2014/main" id="{B0DEA54C-12D8-2D43-830E-A684942D1D5A}"/>
              </a:ext>
            </a:extLst>
          </p:cNvPr>
          <p:cNvSpPr>
            <a:spLocks noGrp="1"/>
          </p:cNvSpPr>
          <p:nvPr>
            <p:ph sz="quarter" idx="15"/>
          </p:nvPr>
        </p:nvSpPr>
        <p:spPr>
          <a:xfrm>
            <a:off x="4697293" y="2403475"/>
            <a:ext cx="2770307" cy="887413"/>
          </a:xfrm>
        </p:spPr>
        <p:txBody>
          <a:bodyPr/>
          <a:lstStyle>
            <a:lvl1pPr marL="0" indent="0">
              <a:buClr>
                <a:schemeClr val="tx1"/>
              </a:buClr>
              <a:buNone/>
              <a:defRPr sz="1400" b="0"/>
            </a:lvl1pPr>
            <a:lvl2pPr marL="115888" indent="-109538">
              <a:buClr>
                <a:schemeClr val="tx1"/>
              </a:buClr>
              <a:tabLst/>
              <a:defRPr sz="1200"/>
            </a:lvl2pPr>
          </a:lstStyle>
          <a:p>
            <a:pPr lvl="0"/>
            <a:r>
              <a:rPr lang="en-US"/>
              <a:t>Click to edit Master text styles</a:t>
            </a:r>
          </a:p>
          <a:p>
            <a:pPr lvl="1"/>
            <a:r>
              <a:rPr lang="en-US"/>
              <a:t>Second level</a:t>
            </a:r>
          </a:p>
        </p:txBody>
      </p:sp>
      <p:sp>
        <p:nvSpPr>
          <p:cNvPr id="37" name="Content Placeholder 5">
            <a:extLst>
              <a:ext uri="{FF2B5EF4-FFF2-40B4-BE49-F238E27FC236}">
                <a16:creationId xmlns:a16="http://schemas.microsoft.com/office/drawing/2014/main" id="{7FE42282-2EC7-CB40-805A-CBA09D67AEC3}"/>
              </a:ext>
            </a:extLst>
          </p:cNvPr>
          <p:cNvSpPr>
            <a:spLocks noGrp="1"/>
          </p:cNvSpPr>
          <p:nvPr>
            <p:ph sz="quarter" idx="16" hasCustomPrompt="1"/>
          </p:nvPr>
        </p:nvSpPr>
        <p:spPr>
          <a:xfrm>
            <a:off x="8577191" y="1762698"/>
            <a:ext cx="396875" cy="565150"/>
          </a:xfrm>
        </p:spPr>
        <p:txBody>
          <a:bodyPr>
            <a:noAutofit/>
          </a:bodyPr>
          <a:lstStyle>
            <a:lvl1pPr marL="0" indent="0">
              <a:buNone/>
              <a:defRPr sz="4800" b="0" i="0">
                <a:latin typeface="Times New Roman" panose="02020603050405020304" pitchFamily="18" charset="0"/>
              </a:defRPr>
            </a:lvl1pPr>
          </a:lstStyle>
          <a:p>
            <a:pPr lvl="0"/>
            <a:r>
              <a:rPr lang="en-US"/>
              <a:t>3</a:t>
            </a:r>
          </a:p>
        </p:txBody>
      </p:sp>
      <p:sp>
        <p:nvSpPr>
          <p:cNvPr id="38" name="Content Placeholder 7">
            <a:extLst>
              <a:ext uri="{FF2B5EF4-FFF2-40B4-BE49-F238E27FC236}">
                <a16:creationId xmlns:a16="http://schemas.microsoft.com/office/drawing/2014/main" id="{968EB5AD-535A-AF4E-A648-516050D8AADC}"/>
              </a:ext>
            </a:extLst>
          </p:cNvPr>
          <p:cNvSpPr>
            <a:spLocks noGrp="1"/>
          </p:cNvSpPr>
          <p:nvPr>
            <p:ph sz="quarter" idx="17"/>
          </p:nvPr>
        </p:nvSpPr>
        <p:spPr>
          <a:xfrm>
            <a:off x="8581775" y="2403475"/>
            <a:ext cx="2857190" cy="887413"/>
          </a:xfrm>
        </p:spPr>
        <p:txBody>
          <a:bodyPr/>
          <a:lstStyle>
            <a:lvl1pPr marL="0" indent="0">
              <a:buClr>
                <a:schemeClr val="tx1"/>
              </a:buClr>
              <a:buNone/>
              <a:defRPr sz="1400" b="0"/>
            </a:lvl1pPr>
            <a:lvl2pPr marL="115888" indent="-109538">
              <a:buClr>
                <a:schemeClr val="tx1"/>
              </a:buClr>
              <a:tabLst/>
              <a:defRPr sz="1200"/>
            </a:lvl2pPr>
          </a:lstStyle>
          <a:p>
            <a:pPr lvl="0"/>
            <a:r>
              <a:rPr lang="en-US"/>
              <a:t>Click to edit Master text styles</a:t>
            </a:r>
          </a:p>
          <a:p>
            <a:pPr lvl="1"/>
            <a:r>
              <a:rPr lang="en-US"/>
              <a:t>Second level</a:t>
            </a:r>
          </a:p>
        </p:txBody>
      </p:sp>
      <p:sp>
        <p:nvSpPr>
          <p:cNvPr id="39" name="Content Placeholder 5">
            <a:extLst>
              <a:ext uri="{FF2B5EF4-FFF2-40B4-BE49-F238E27FC236}">
                <a16:creationId xmlns:a16="http://schemas.microsoft.com/office/drawing/2014/main" id="{13D05772-4BC3-EE4E-8BC6-67D768695555}"/>
              </a:ext>
            </a:extLst>
          </p:cNvPr>
          <p:cNvSpPr>
            <a:spLocks noGrp="1"/>
          </p:cNvSpPr>
          <p:nvPr>
            <p:ph sz="quarter" idx="18" hasCustomPrompt="1"/>
          </p:nvPr>
        </p:nvSpPr>
        <p:spPr>
          <a:xfrm>
            <a:off x="2590800" y="4272142"/>
            <a:ext cx="396875" cy="565150"/>
          </a:xfrm>
        </p:spPr>
        <p:txBody>
          <a:bodyPr>
            <a:noAutofit/>
          </a:bodyPr>
          <a:lstStyle>
            <a:lvl1pPr marL="0" indent="0">
              <a:buNone/>
              <a:defRPr sz="4800" b="0" i="0">
                <a:latin typeface="Times New Roman" panose="02020603050405020304" pitchFamily="18" charset="0"/>
              </a:defRPr>
            </a:lvl1pPr>
          </a:lstStyle>
          <a:p>
            <a:pPr lvl="0"/>
            <a:r>
              <a:rPr lang="en-US"/>
              <a:t>4</a:t>
            </a:r>
          </a:p>
        </p:txBody>
      </p:sp>
      <p:sp>
        <p:nvSpPr>
          <p:cNvPr id="40" name="Content Placeholder 7">
            <a:extLst>
              <a:ext uri="{FF2B5EF4-FFF2-40B4-BE49-F238E27FC236}">
                <a16:creationId xmlns:a16="http://schemas.microsoft.com/office/drawing/2014/main" id="{A4F33BFE-9792-C84E-84C8-9ECBEF9A883E}"/>
              </a:ext>
            </a:extLst>
          </p:cNvPr>
          <p:cNvSpPr>
            <a:spLocks noGrp="1"/>
          </p:cNvSpPr>
          <p:nvPr>
            <p:ph sz="quarter" idx="19"/>
          </p:nvPr>
        </p:nvSpPr>
        <p:spPr>
          <a:xfrm>
            <a:off x="2595383" y="4912919"/>
            <a:ext cx="2814817" cy="887413"/>
          </a:xfrm>
        </p:spPr>
        <p:txBody>
          <a:bodyPr/>
          <a:lstStyle>
            <a:lvl1pPr marL="0" indent="0">
              <a:buNone/>
              <a:defRPr sz="1400" b="0"/>
            </a:lvl1pPr>
            <a:lvl2pPr marL="115888" indent="-109538">
              <a:buClr>
                <a:schemeClr val="tx1"/>
              </a:buClr>
              <a:tabLst/>
              <a:defRPr sz="1200"/>
            </a:lvl2pPr>
          </a:lstStyle>
          <a:p>
            <a:pPr lvl="0"/>
            <a:r>
              <a:rPr lang="en-US"/>
              <a:t>Click to edit Master text styles</a:t>
            </a:r>
          </a:p>
          <a:p>
            <a:pPr lvl="1"/>
            <a:r>
              <a:rPr lang="en-US"/>
              <a:t>Second level</a:t>
            </a:r>
          </a:p>
        </p:txBody>
      </p:sp>
      <p:sp>
        <p:nvSpPr>
          <p:cNvPr id="41" name="Content Placeholder 5">
            <a:extLst>
              <a:ext uri="{FF2B5EF4-FFF2-40B4-BE49-F238E27FC236}">
                <a16:creationId xmlns:a16="http://schemas.microsoft.com/office/drawing/2014/main" id="{501AA02C-3DA5-8B4B-94BC-E4AC96A11C9E}"/>
              </a:ext>
            </a:extLst>
          </p:cNvPr>
          <p:cNvSpPr>
            <a:spLocks noGrp="1"/>
          </p:cNvSpPr>
          <p:nvPr>
            <p:ph sz="quarter" idx="20" hasCustomPrompt="1"/>
          </p:nvPr>
        </p:nvSpPr>
        <p:spPr>
          <a:xfrm>
            <a:off x="7025296" y="4272142"/>
            <a:ext cx="396875" cy="565150"/>
          </a:xfrm>
        </p:spPr>
        <p:txBody>
          <a:bodyPr>
            <a:noAutofit/>
          </a:bodyPr>
          <a:lstStyle>
            <a:lvl1pPr marL="0" indent="0">
              <a:buNone/>
              <a:defRPr sz="4800" b="0" i="0">
                <a:latin typeface="Times New Roman" panose="02020603050405020304" pitchFamily="18" charset="0"/>
              </a:defRPr>
            </a:lvl1pPr>
          </a:lstStyle>
          <a:p>
            <a:pPr lvl="0"/>
            <a:r>
              <a:rPr lang="en-US"/>
              <a:t>5</a:t>
            </a:r>
          </a:p>
        </p:txBody>
      </p:sp>
      <p:sp>
        <p:nvSpPr>
          <p:cNvPr id="42" name="Content Placeholder 7">
            <a:extLst>
              <a:ext uri="{FF2B5EF4-FFF2-40B4-BE49-F238E27FC236}">
                <a16:creationId xmlns:a16="http://schemas.microsoft.com/office/drawing/2014/main" id="{4B2E8646-3438-AE40-ACC7-D13448DB9976}"/>
              </a:ext>
            </a:extLst>
          </p:cNvPr>
          <p:cNvSpPr>
            <a:spLocks noGrp="1"/>
          </p:cNvSpPr>
          <p:nvPr>
            <p:ph sz="quarter" idx="21"/>
          </p:nvPr>
        </p:nvSpPr>
        <p:spPr>
          <a:xfrm>
            <a:off x="7029879" y="4912919"/>
            <a:ext cx="2876121" cy="887413"/>
          </a:xfrm>
        </p:spPr>
        <p:txBody>
          <a:bodyPr/>
          <a:lstStyle>
            <a:lvl1pPr marL="0" indent="0">
              <a:buClr>
                <a:schemeClr val="tx1"/>
              </a:buClr>
              <a:buNone/>
              <a:defRPr sz="1400" b="0"/>
            </a:lvl1pPr>
            <a:lvl2pPr marL="115888" indent="-109538">
              <a:buClr>
                <a:schemeClr val="tx1"/>
              </a:buClr>
              <a:tabLst/>
              <a:defRPr sz="1200"/>
            </a:lvl2pPr>
          </a:lstStyle>
          <a:p>
            <a:pPr lvl="0"/>
            <a:r>
              <a:rPr lang="en-US"/>
              <a:t>Click to edit Master text styles</a:t>
            </a:r>
          </a:p>
          <a:p>
            <a:pPr lvl="1"/>
            <a:r>
              <a:rPr lang="en-US"/>
              <a:t>Second level</a:t>
            </a:r>
          </a:p>
        </p:txBody>
      </p:sp>
      <p:sp>
        <p:nvSpPr>
          <p:cNvPr id="14" name="Rectangle 13">
            <a:extLst>
              <a:ext uri="{FF2B5EF4-FFF2-40B4-BE49-F238E27FC236}">
                <a16:creationId xmlns:a16="http://schemas.microsoft.com/office/drawing/2014/main" id="{127799BB-5778-3A48-A22B-75C0658604FE}"/>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5" name="Rectangle 14">
            <a:extLst>
              <a:ext uri="{FF2B5EF4-FFF2-40B4-BE49-F238E27FC236}">
                <a16:creationId xmlns:a16="http://schemas.microsoft.com/office/drawing/2014/main" id="{BA204862-D506-BB40-BF9C-1EE41814B1AC}"/>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358358166"/>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6">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FF94E3C-683A-344B-8157-4D022B04CAFC}"/>
              </a:ext>
            </a:extLst>
          </p:cNvPr>
          <p:cNvPicPr>
            <a:picLocks noChangeAspect="1"/>
          </p:cNvPicPr>
          <p:nvPr userDrawn="1"/>
        </p:nvPicPr>
        <p:blipFill rotWithShape="1">
          <a:blip r:embed="rId2"/>
          <a:srcRect l="-4675" r="-4675"/>
          <a:stretch/>
        </p:blipFill>
        <p:spPr>
          <a:xfrm>
            <a:off x="6403847" y="198120"/>
            <a:ext cx="4957911" cy="6659880"/>
          </a:xfrm>
          <a:prstGeom prst="rect">
            <a:avLst/>
          </a:prstGeom>
        </p:spPr>
      </p:pic>
      <p:pic>
        <p:nvPicPr>
          <p:cNvPr id="10" name="Google Shape;105;p29">
            <a:extLst>
              <a:ext uri="{FF2B5EF4-FFF2-40B4-BE49-F238E27FC236}">
                <a16:creationId xmlns:a16="http://schemas.microsoft.com/office/drawing/2014/main" id="{80F65949-A966-3C45-B14B-D3B3485F499F}"/>
              </a:ext>
            </a:extLst>
          </p:cNvPr>
          <p:cNvPicPr preferRelativeResize="0"/>
          <p:nvPr userDrawn="1"/>
        </p:nvPicPr>
        <p:blipFill rotWithShape="1">
          <a:blip r:embed="rId3">
            <a:alphaModFix/>
          </a:blip>
          <a:srcRect/>
          <a:stretch/>
        </p:blipFill>
        <p:spPr>
          <a:xfrm>
            <a:off x="609600" y="495294"/>
            <a:ext cx="3155257" cy="560832"/>
          </a:xfrm>
          <a:prstGeom prst="rect">
            <a:avLst/>
          </a:prstGeom>
          <a:noFill/>
          <a:ln>
            <a:noFill/>
          </a:ln>
        </p:spPr>
      </p:pic>
      <p:sp>
        <p:nvSpPr>
          <p:cNvPr id="8" name="Title 3">
            <a:extLst>
              <a:ext uri="{FF2B5EF4-FFF2-40B4-BE49-F238E27FC236}">
                <a16:creationId xmlns:a16="http://schemas.microsoft.com/office/drawing/2014/main" id="{10F29065-8592-8E4E-A267-F7B07904EE0E}"/>
              </a:ext>
            </a:extLst>
          </p:cNvPr>
          <p:cNvSpPr>
            <a:spLocks noGrp="1"/>
          </p:cNvSpPr>
          <p:nvPr>
            <p:ph type="title" hasCustomPrompt="1"/>
          </p:nvPr>
        </p:nvSpPr>
        <p:spPr>
          <a:xfrm>
            <a:off x="1298448" y="1056126"/>
            <a:ext cx="5105400" cy="4953001"/>
          </a:xfrm>
        </p:spPr>
        <p:txBody>
          <a:bodyPr anchor="ctr" anchorCtr="0">
            <a:noAutofit/>
          </a:bodyPr>
          <a:lstStyle>
            <a:lvl1pPr>
              <a:defRPr sz="54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6" name="Footer Placeholder 1">
            <a:extLst>
              <a:ext uri="{FF2B5EF4-FFF2-40B4-BE49-F238E27FC236}">
                <a16:creationId xmlns:a16="http://schemas.microsoft.com/office/drawing/2014/main" id="{B115400A-5AD4-694E-9124-5EF531EC80F5}"/>
              </a:ext>
            </a:extLst>
          </p:cNvPr>
          <p:cNvSpPr txBox="1">
            <a:spLocks/>
          </p:cNvSpPr>
          <p:nvPr userDrawn="1"/>
        </p:nvSpPr>
        <p:spPr>
          <a:xfrm>
            <a:off x="1295400" y="6356499"/>
            <a:ext cx="4038600" cy="213460"/>
          </a:xfrm>
          <a:prstGeom prst="rect">
            <a:avLst/>
          </a:prstGeom>
        </p:spPr>
        <p:txBody>
          <a:bodyPr vert="horz" lIns="0" tIns="0" rIns="0" bIns="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000000"/>
              </a:buClr>
              <a:buSzPts val="700"/>
            </a:pPr>
            <a:r>
              <a:rPr lang="en-US" sz="700" b="0" i="0">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7249590"/>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Divider - Image Full Blee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A84AE63F-D0B7-F348-B311-C0DB3BA2213D}"/>
              </a:ext>
            </a:extLst>
          </p:cNvPr>
          <p:cNvSpPr>
            <a:spLocks noGrp="1"/>
          </p:cNvSpPr>
          <p:nvPr>
            <p:ph type="pic" sz="quarter" idx="13" hasCustomPrompt="1"/>
          </p:nvPr>
        </p:nvSpPr>
        <p:spPr>
          <a:xfrm>
            <a:off x="0" y="0"/>
            <a:ext cx="12191999" cy="6858000"/>
          </a:xfrm>
        </p:spPr>
        <p:txBody>
          <a:bodyPr/>
          <a:lstStyle/>
          <a:p>
            <a:r>
              <a:rPr lang="en-US"/>
              <a:t>Click icon to add a picture</a:t>
            </a:r>
          </a:p>
        </p:txBody>
      </p:sp>
      <p:sp>
        <p:nvSpPr>
          <p:cNvPr id="2" name="Title 1">
            <a:extLst>
              <a:ext uri="{FF2B5EF4-FFF2-40B4-BE49-F238E27FC236}">
                <a16:creationId xmlns:a16="http://schemas.microsoft.com/office/drawing/2014/main" id="{5A228EDA-4D66-1C4A-AD4C-60EF084C755D}"/>
              </a:ext>
            </a:extLst>
          </p:cNvPr>
          <p:cNvSpPr>
            <a:spLocks noGrp="1"/>
          </p:cNvSpPr>
          <p:nvPr>
            <p:ph type="title" hasCustomPrompt="1"/>
          </p:nvPr>
        </p:nvSpPr>
        <p:spPr>
          <a:xfrm>
            <a:off x="6505437" y="457200"/>
            <a:ext cx="5076963" cy="5638800"/>
          </a:xfrm>
        </p:spPr>
        <p:txBody>
          <a:bodyPr anchor="ctr" anchorCtr="0">
            <a:noAutofit/>
          </a:bodyPr>
          <a:lstStyle>
            <a:lvl1pPr>
              <a:defRPr sz="4800" b="0" i="0" spc="0" baseline="0">
                <a:solidFill>
                  <a:schemeClr val="bg1"/>
                </a:solidFill>
                <a:effectLst>
                  <a:outerShdw blurRad="139700" sx="101000" sy="101000" algn="ctr" rotWithShape="0">
                    <a:prstClr val="black">
                      <a:alpha val="40000"/>
                    </a:prstClr>
                  </a:outerShdw>
                </a:effectLst>
                <a:latin typeface="Times New Roman" panose="02020603050405020304" pitchFamily="18" charset="0"/>
                <a:cs typeface="Times New Roman" panose="02020603050405020304" pitchFamily="18" charset="0"/>
              </a:defRPr>
            </a:lvl1pPr>
          </a:lstStyle>
          <a:p>
            <a:r>
              <a:rPr lang="en-US"/>
              <a:t>Key takeaway concept</a:t>
            </a:r>
          </a:p>
        </p:txBody>
      </p:sp>
      <p:sp>
        <p:nvSpPr>
          <p:cNvPr id="6" name="Slide Number Placeholder 5">
            <a:extLst>
              <a:ext uri="{FF2B5EF4-FFF2-40B4-BE49-F238E27FC236}">
                <a16:creationId xmlns:a16="http://schemas.microsoft.com/office/drawing/2014/main" id="{70D41B7F-2CC2-0E4A-BFCA-F7C39A8F9A48}"/>
              </a:ext>
            </a:extLst>
          </p:cNvPr>
          <p:cNvSpPr>
            <a:spLocks noGrp="1"/>
          </p:cNvSpPr>
          <p:nvPr>
            <p:ph type="sldNum" sz="quarter" idx="15"/>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9" name="Rectangle 8">
            <a:extLst>
              <a:ext uri="{FF2B5EF4-FFF2-40B4-BE49-F238E27FC236}">
                <a16:creationId xmlns:a16="http://schemas.microsoft.com/office/drawing/2014/main" id="{FC7DDC7B-EA1B-C64D-90A2-DAE3109B2607}"/>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90632456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A33AE-A174-C747-A9C4-621ABBDD1A28}"/>
              </a:ext>
            </a:extLst>
          </p:cNvPr>
          <p:cNvSpPr>
            <a:spLocks noGrp="1"/>
          </p:cNvSpPr>
          <p:nvPr>
            <p:ph type="title" hasCustomPrompt="1"/>
          </p:nvPr>
        </p:nvSpPr>
        <p:spPr>
          <a:xfrm>
            <a:off x="637912" y="495300"/>
            <a:ext cx="10944487" cy="723900"/>
          </a:xfrm>
        </p:spPr>
        <p:txBody>
          <a:bodyPr>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Text Placeholder 2">
            <a:extLst>
              <a:ext uri="{FF2B5EF4-FFF2-40B4-BE49-F238E27FC236}">
                <a16:creationId xmlns:a16="http://schemas.microsoft.com/office/drawing/2014/main" id="{43A40ECA-9F97-2A42-A046-CE08FCE05E5F}"/>
              </a:ext>
            </a:extLst>
          </p:cNvPr>
          <p:cNvSpPr>
            <a:spLocks noGrp="1"/>
          </p:cNvSpPr>
          <p:nvPr>
            <p:ph type="body" idx="1"/>
          </p:nvPr>
        </p:nvSpPr>
        <p:spPr>
          <a:xfrm>
            <a:off x="612648" y="1535696"/>
            <a:ext cx="5011271" cy="452437"/>
          </a:xfrm>
        </p:spPr>
        <p:txBody>
          <a:bodyPr anchor="t" anchorCtr="0">
            <a:noAutofit/>
          </a:bodyPr>
          <a:lstStyle>
            <a:lvl1pPr marL="0" indent="0">
              <a:lnSpc>
                <a:spcPct val="100000"/>
              </a:lnSpc>
              <a:spcBef>
                <a:spcPts val="0"/>
              </a:spcBef>
              <a:spcAft>
                <a:spcPts val="300"/>
              </a:spcAft>
              <a:buNone/>
              <a:defRPr sz="2000" b="0" i="0">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6CB4B2-F760-D848-BFE9-73B4D59662D8}"/>
              </a:ext>
            </a:extLst>
          </p:cNvPr>
          <p:cNvSpPr>
            <a:spLocks noGrp="1"/>
          </p:cNvSpPr>
          <p:nvPr>
            <p:ph sz="half" idx="2"/>
          </p:nvPr>
        </p:nvSpPr>
        <p:spPr>
          <a:xfrm>
            <a:off x="612648" y="2133600"/>
            <a:ext cx="5011271" cy="3684588"/>
          </a:xfrm>
        </p:spPr>
        <p:txBody>
          <a:bodyPr>
            <a:noAutofit/>
          </a:bodyPr>
          <a:lstStyle>
            <a:lvl1pPr>
              <a:defRPr sz="2400" b="0" i="0">
                <a:latin typeface="Times New Roman" panose="02020603050405020304" pitchFamily="18" charset="0"/>
                <a:cs typeface="Times New Roman" panose="02020603050405020304" pitchFamily="18" charset="0"/>
              </a:defRPr>
            </a:lvl1pPr>
            <a:lvl2pPr>
              <a:defRPr sz="2000" b="0" i="0">
                <a:latin typeface="Times New Roman" panose="02020603050405020304" pitchFamily="18" charset="0"/>
                <a:cs typeface="Times New Roman" panose="02020603050405020304" pitchFamily="18" charset="0"/>
              </a:defRPr>
            </a:lvl2pPr>
            <a:lvl3pPr>
              <a:defRPr sz="1800" b="0" i="0">
                <a:latin typeface="Times New Roman" panose="02020603050405020304" pitchFamily="18" charset="0"/>
                <a:cs typeface="Times New Roman" panose="02020603050405020304" pitchFamily="18" charset="0"/>
              </a:defRPr>
            </a:lvl3pPr>
            <a:lvl4pPr>
              <a:defRPr sz="1600" b="0" i="0">
                <a:latin typeface="Times New Roman" panose="02020603050405020304" pitchFamily="18" charset="0"/>
                <a:cs typeface="Times New Roman" panose="02020603050405020304" pitchFamily="18" charset="0"/>
              </a:defRPr>
            </a:lvl4pPr>
            <a:lvl5pPr>
              <a:defRPr sz="1600" b="0" i="0">
                <a:latin typeface="Times New Roman" panose="02020603050405020304" pitchFamily="18" charset="0"/>
                <a:cs typeface="Times New Roman" panose="020206030504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BF32A1-ADAD-5D46-82B9-912442021FC4}"/>
              </a:ext>
            </a:extLst>
          </p:cNvPr>
          <p:cNvSpPr>
            <a:spLocks noGrp="1"/>
          </p:cNvSpPr>
          <p:nvPr>
            <p:ph type="body" sz="quarter" idx="3"/>
          </p:nvPr>
        </p:nvSpPr>
        <p:spPr>
          <a:xfrm>
            <a:off x="6494929" y="1535696"/>
            <a:ext cx="5087471" cy="452437"/>
          </a:xfrm>
        </p:spPr>
        <p:txBody>
          <a:bodyPr anchor="t" anchorCtr="0">
            <a:noAutofit/>
          </a:bodyPr>
          <a:lstStyle>
            <a:lvl1pPr marL="0" indent="0">
              <a:lnSpc>
                <a:spcPct val="100000"/>
              </a:lnSpc>
              <a:spcBef>
                <a:spcPts val="0"/>
              </a:spcBef>
              <a:spcAft>
                <a:spcPts val="300"/>
              </a:spcAft>
              <a:buNone/>
              <a:defRPr sz="2000" b="0" i="0">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E701E9-0976-1341-8B2E-17BCA6D39707}"/>
              </a:ext>
            </a:extLst>
          </p:cNvPr>
          <p:cNvSpPr>
            <a:spLocks noGrp="1"/>
          </p:cNvSpPr>
          <p:nvPr>
            <p:ph sz="quarter" idx="4"/>
          </p:nvPr>
        </p:nvSpPr>
        <p:spPr>
          <a:xfrm>
            <a:off x="6494929" y="2133600"/>
            <a:ext cx="5087471" cy="3684588"/>
          </a:xfrm>
        </p:spPr>
        <p:txBody>
          <a:bodyPr>
            <a:noAutofit/>
          </a:bodyPr>
          <a:lstStyle>
            <a:lvl1pPr>
              <a:defRPr sz="2400" b="0" i="0">
                <a:latin typeface="Times New Roman" panose="02020603050405020304" pitchFamily="18" charset="0"/>
                <a:cs typeface="Times New Roman" panose="02020603050405020304" pitchFamily="18" charset="0"/>
              </a:defRPr>
            </a:lvl1pPr>
            <a:lvl2pPr>
              <a:defRPr sz="2000" b="0" i="0">
                <a:latin typeface="Times New Roman" panose="02020603050405020304" pitchFamily="18" charset="0"/>
                <a:cs typeface="Times New Roman" panose="02020603050405020304" pitchFamily="18" charset="0"/>
              </a:defRPr>
            </a:lvl2pPr>
            <a:lvl3pPr>
              <a:defRPr sz="1800" b="0" i="0">
                <a:latin typeface="Times New Roman" panose="02020603050405020304" pitchFamily="18" charset="0"/>
                <a:cs typeface="Times New Roman" panose="02020603050405020304" pitchFamily="18" charset="0"/>
              </a:defRPr>
            </a:lvl3pPr>
            <a:lvl4pPr>
              <a:defRPr sz="1600" b="0" i="0">
                <a:latin typeface="Times New Roman" panose="02020603050405020304" pitchFamily="18" charset="0"/>
                <a:cs typeface="Times New Roman" panose="02020603050405020304" pitchFamily="18" charset="0"/>
              </a:defRPr>
            </a:lvl4pPr>
            <a:lvl5pPr>
              <a:defRPr sz="1600" b="0" i="0">
                <a:latin typeface="Times New Roman" panose="02020603050405020304" pitchFamily="18" charset="0"/>
                <a:cs typeface="Times New Roman" panose="020206030504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DD3B74A9-6402-F84F-9E79-049106F67A3C}"/>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9" name="Rectangle 8">
            <a:extLst>
              <a:ext uri="{FF2B5EF4-FFF2-40B4-BE49-F238E27FC236}">
                <a16:creationId xmlns:a16="http://schemas.microsoft.com/office/drawing/2014/main" id="{E29DDA5C-0D7D-B54F-A573-5B6672D4EC41}"/>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0" name="Rectangle 9">
            <a:extLst>
              <a:ext uri="{FF2B5EF4-FFF2-40B4-BE49-F238E27FC236}">
                <a16:creationId xmlns:a16="http://schemas.microsoft.com/office/drawing/2014/main" id="{471B3E61-D37A-FF4A-B5A9-269419286EE7}"/>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238331435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and Content - Three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8DDC4-2DA7-824E-9106-6A04FB63E7DB}"/>
              </a:ext>
            </a:extLst>
          </p:cNvPr>
          <p:cNvSpPr>
            <a:spLocks noGrp="1"/>
          </p:cNvSpPr>
          <p:nvPr>
            <p:ph type="title" hasCustomPrompt="1"/>
          </p:nvPr>
        </p:nvSpPr>
        <p:spPr>
          <a:xfrm>
            <a:off x="609600" y="505572"/>
            <a:ext cx="10820400" cy="852862"/>
          </a:xfrm>
        </p:spPr>
        <p:txBody>
          <a:bodyPr>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6" name="Text Placeholder 5">
            <a:extLst>
              <a:ext uri="{FF2B5EF4-FFF2-40B4-BE49-F238E27FC236}">
                <a16:creationId xmlns:a16="http://schemas.microsoft.com/office/drawing/2014/main" id="{A18CE1B8-67CC-BA48-8A60-E107BA4CBF13}"/>
              </a:ext>
            </a:extLst>
          </p:cNvPr>
          <p:cNvSpPr>
            <a:spLocks noGrp="1"/>
          </p:cNvSpPr>
          <p:nvPr>
            <p:ph type="body" sz="quarter" idx="13"/>
          </p:nvPr>
        </p:nvSpPr>
        <p:spPr>
          <a:xfrm>
            <a:off x="612648" y="1536192"/>
            <a:ext cx="3247644" cy="3657600"/>
          </a:xfrm>
        </p:spPr>
        <p:txBody>
          <a:bodyPr>
            <a:noAutofit/>
          </a:bodyPr>
          <a:lstStyle>
            <a:lvl1pPr>
              <a:defRPr sz="2400" b="0" i="0">
                <a:latin typeface="Times New Roman" panose="02020603050405020304" pitchFamily="18" charset="0"/>
                <a:cs typeface="Times New Roman" panose="02020603050405020304" pitchFamily="18" charset="0"/>
              </a:defRPr>
            </a:lvl1pPr>
            <a:lvl2pPr>
              <a:defRPr sz="2000" b="0" i="0">
                <a:latin typeface="Times New Roman" panose="02020603050405020304" pitchFamily="18" charset="0"/>
                <a:cs typeface="Times New Roman" panose="02020603050405020304" pitchFamily="18" charset="0"/>
              </a:defRPr>
            </a:lvl2pPr>
            <a:lvl3pPr>
              <a:defRPr sz="1800" b="0" i="0">
                <a:latin typeface="Times New Roman" panose="02020603050405020304" pitchFamily="18" charset="0"/>
                <a:cs typeface="Times New Roman" panose="02020603050405020304" pitchFamily="18" charset="0"/>
              </a:defRPr>
            </a:lvl3pPr>
            <a:lvl4pPr>
              <a:defRPr sz="1600" b="0" i="0">
                <a:latin typeface="Times New Roman" panose="02020603050405020304" pitchFamily="18" charset="0"/>
                <a:cs typeface="Times New Roman" panose="02020603050405020304" pitchFamily="18" charset="0"/>
              </a:defRPr>
            </a:lvl4pPr>
            <a:lvl5pPr>
              <a:defRPr sz="1600" b="0" i="0">
                <a:latin typeface="Times New Roman" panose="02020603050405020304" pitchFamily="18" charset="0"/>
                <a:cs typeface="Times New Roman" panose="020206030504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5">
            <a:extLst>
              <a:ext uri="{FF2B5EF4-FFF2-40B4-BE49-F238E27FC236}">
                <a16:creationId xmlns:a16="http://schemas.microsoft.com/office/drawing/2014/main" id="{04A7FF5E-EB53-5541-AA4B-F9D26F15568E}"/>
              </a:ext>
            </a:extLst>
          </p:cNvPr>
          <p:cNvSpPr>
            <a:spLocks noGrp="1"/>
          </p:cNvSpPr>
          <p:nvPr>
            <p:ph type="body" sz="quarter" idx="14"/>
          </p:nvPr>
        </p:nvSpPr>
        <p:spPr>
          <a:xfrm>
            <a:off x="4462496" y="1537447"/>
            <a:ext cx="3246120" cy="3657600"/>
          </a:xfrm>
        </p:spPr>
        <p:txBody>
          <a:bodyPr>
            <a:noAutofit/>
          </a:bodyPr>
          <a:lstStyle>
            <a:lvl1pPr>
              <a:defRPr sz="2400" b="0" i="0">
                <a:latin typeface="Times New Roman" panose="02020603050405020304" pitchFamily="18" charset="0"/>
                <a:cs typeface="Times New Roman" panose="02020603050405020304" pitchFamily="18" charset="0"/>
              </a:defRPr>
            </a:lvl1pPr>
            <a:lvl2pPr>
              <a:defRPr sz="2000" b="0" i="0">
                <a:latin typeface="Times New Roman" panose="02020603050405020304" pitchFamily="18" charset="0"/>
                <a:cs typeface="Times New Roman" panose="02020603050405020304" pitchFamily="18" charset="0"/>
              </a:defRPr>
            </a:lvl2pPr>
            <a:lvl3pPr>
              <a:defRPr sz="1800" b="0" i="0">
                <a:latin typeface="Times New Roman" panose="02020603050405020304" pitchFamily="18" charset="0"/>
                <a:cs typeface="Times New Roman" panose="02020603050405020304" pitchFamily="18" charset="0"/>
              </a:defRPr>
            </a:lvl3pPr>
            <a:lvl4pPr>
              <a:defRPr sz="1600" b="0" i="0">
                <a:latin typeface="Times New Roman" panose="02020603050405020304" pitchFamily="18" charset="0"/>
                <a:cs typeface="Times New Roman" panose="02020603050405020304" pitchFamily="18" charset="0"/>
              </a:defRPr>
            </a:lvl4pPr>
            <a:lvl5pPr>
              <a:defRPr sz="1600" b="0" i="0">
                <a:latin typeface="Times New Roman" panose="02020603050405020304" pitchFamily="18" charset="0"/>
                <a:cs typeface="Times New Roman" panose="020206030504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5">
            <a:extLst>
              <a:ext uri="{FF2B5EF4-FFF2-40B4-BE49-F238E27FC236}">
                <a16:creationId xmlns:a16="http://schemas.microsoft.com/office/drawing/2014/main" id="{A97E2CE7-EAC2-BC4A-A73E-8C1141F2BA6E}"/>
              </a:ext>
            </a:extLst>
          </p:cNvPr>
          <p:cNvSpPr>
            <a:spLocks noGrp="1"/>
          </p:cNvSpPr>
          <p:nvPr>
            <p:ph type="body" sz="quarter" idx="15"/>
          </p:nvPr>
        </p:nvSpPr>
        <p:spPr>
          <a:xfrm>
            <a:off x="8313868" y="1537447"/>
            <a:ext cx="3246120" cy="3657600"/>
          </a:xfrm>
        </p:spPr>
        <p:txBody>
          <a:bodyPr>
            <a:noAutofit/>
          </a:bodyPr>
          <a:lstStyle>
            <a:lvl1pPr>
              <a:defRPr sz="2400" b="0" i="0">
                <a:latin typeface="Times New Roman" panose="02020603050405020304" pitchFamily="18" charset="0"/>
                <a:cs typeface="Times New Roman" panose="02020603050405020304" pitchFamily="18" charset="0"/>
              </a:defRPr>
            </a:lvl1pPr>
            <a:lvl2pPr>
              <a:defRPr sz="2000" b="0" i="0">
                <a:latin typeface="Times New Roman" panose="02020603050405020304" pitchFamily="18" charset="0"/>
                <a:cs typeface="Times New Roman" panose="02020603050405020304" pitchFamily="18" charset="0"/>
              </a:defRPr>
            </a:lvl2pPr>
            <a:lvl3pPr>
              <a:defRPr sz="1800" b="0" i="0">
                <a:latin typeface="Times New Roman" panose="02020603050405020304" pitchFamily="18" charset="0"/>
                <a:cs typeface="Times New Roman" panose="02020603050405020304" pitchFamily="18" charset="0"/>
              </a:defRPr>
            </a:lvl3pPr>
            <a:lvl4pPr>
              <a:defRPr sz="1600" b="0" i="0">
                <a:latin typeface="Times New Roman" panose="02020603050405020304" pitchFamily="18" charset="0"/>
                <a:cs typeface="Times New Roman" panose="02020603050405020304" pitchFamily="18" charset="0"/>
              </a:defRPr>
            </a:lvl4pPr>
            <a:lvl5pPr>
              <a:defRPr sz="1600" b="0" i="0">
                <a:latin typeface="Times New Roman" panose="02020603050405020304" pitchFamily="18" charset="0"/>
                <a:cs typeface="Times New Roman" panose="020206030504050203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B5ACB37-2374-6E42-9FA2-88A6C67EB117}"/>
              </a:ext>
            </a:extLst>
          </p:cNvPr>
          <p:cNvSpPr>
            <a:spLocks noGrp="1"/>
          </p:cNvSpPr>
          <p:nvPr>
            <p:ph type="sldNum" sz="quarter" idx="17"/>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Rectangle 6">
            <a:extLst>
              <a:ext uri="{FF2B5EF4-FFF2-40B4-BE49-F238E27FC236}">
                <a16:creationId xmlns:a16="http://schemas.microsoft.com/office/drawing/2014/main" id="{CCC8F84D-55A0-384F-9A0F-7B6850969F85}"/>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Rectangle 7">
            <a:extLst>
              <a:ext uri="{FF2B5EF4-FFF2-40B4-BE49-F238E27FC236}">
                <a16:creationId xmlns:a16="http://schemas.microsoft.com/office/drawing/2014/main" id="{337BB421-E985-0A4C-9B17-8E144C6F10F4}"/>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95456257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5_Agenda Divider Styl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CA945D4-C3F0-BC45-9CBF-F3ED8E1238D3}"/>
              </a:ext>
            </a:extLst>
          </p:cNvPr>
          <p:cNvSpPr>
            <a:spLocks noGrp="1"/>
          </p:cNvSpPr>
          <p:nvPr>
            <p:ph type="pic" sz="quarter" idx="12" hasCustomPrompt="1"/>
          </p:nvPr>
        </p:nvSpPr>
        <p:spPr>
          <a:xfrm>
            <a:off x="0" y="0"/>
            <a:ext cx="12192000" cy="6858000"/>
          </a:xfrm>
        </p:spPr>
        <p:txBody>
          <a:bodyPr/>
          <a:lstStyle/>
          <a:p>
            <a:r>
              <a:rPr lang="en-US"/>
              <a:t>Full Bleed Image</a:t>
            </a:r>
          </a:p>
        </p:txBody>
      </p:sp>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781800" y="457200"/>
            <a:ext cx="4800600" cy="5486400"/>
          </a:xfrm>
        </p:spPr>
        <p:txBody>
          <a:bodyPr anchor="ctr" anchorCtr="0">
            <a:noAutofit/>
          </a:bodyPr>
          <a:lstStyle>
            <a:lvl1pPr>
              <a:lnSpc>
                <a:spcPct val="8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3" name="Slide Number Placeholder 2">
            <a:extLst>
              <a:ext uri="{FF2B5EF4-FFF2-40B4-BE49-F238E27FC236}">
                <a16:creationId xmlns:a16="http://schemas.microsoft.com/office/drawing/2014/main" id="{36731BC2-F24E-2B4C-8F97-17AB784B90E5}"/>
              </a:ext>
            </a:extLst>
          </p:cNvPr>
          <p:cNvSpPr>
            <a:spLocks noGrp="1"/>
          </p:cNvSpPr>
          <p:nvPr>
            <p:ph type="sldNum" sz="quarter" idx="11"/>
          </p:nvPr>
        </p:nvSpPr>
        <p:spPr/>
        <p:txBody>
          <a:bodyPr/>
          <a:lstStyle>
            <a:lvl1pPr>
              <a:defRPr b="0" i="0">
                <a:solidFill>
                  <a:schemeClr val="bg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8" name="Footer Placeholder 1">
            <a:extLst>
              <a:ext uri="{FF2B5EF4-FFF2-40B4-BE49-F238E27FC236}">
                <a16:creationId xmlns:a16="http://schemas.microsoft.com/office/drawing/2014/main" id="{A9DEA4A9-2EDA-BD45-9FB3-9598127696ED}"/>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PROPRIETARY AND CONFIDENTIAL © FranklinCovey Co. All rights reserved.</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4" name="Picture 13" descr="A picture containing text, clipart&#10;&#10;Description automatically generated">
            <a:extLst>
              <a:ext uri="{FF2B5EF4-FFF2-40B4-BE49-F238E27FC236}">
                <a16:creationId xmlns:a16="http://schemas.microsoft.com/office/drawing/2014/main" id="{10CD35D0-F6EE-8F4A-882A-0942F98119FA}"/>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281531745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DB1C5-FA02-1E48-B7D5-6923BC25E08E}"/>
              </a:ext>
            </a:extLst>
          </p:cNvPr>
          <p:cNvSpPr>
            <a:spLocks noGrp="1"/>
          </p:cNvSpPr>
          <p:nvPr>
            <p:ph type="title" hasCustomPrompt="1"/>
          </p:nvPr>
        </p:nvSpPr>
        <p:spPr>
          <a:xfrm>
            <a:off x="643358" y="495300"/>
            <a:ext cx="10712029" cy="8001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id="{241775C2-E077-C042-9DBD-CD3B309CADD8}"/>
              </a:ext>
            </a:extLst>
          </p:cNvPr>
          <p:cNvSpPr>
            <a:spLocks noGrp="1"/>
          </p:cNvSpPr>
          <p:nvPr>
            <p:ph idx="1"/>
          </p:nvPr>
        </p:nvSpPr>
        <p:spPr>
          <a:xfrm>
            <a:off x="6096000" y="1524000"/>
            <a:ext cx="5259388" cy="4337050"/>
          </a:xfrm>
        </p:spPr>
        <p:txBody>
          <a:bodyPr>
            <a:noAutofit/>
          </a:bodyPr>
          <a:lstStyle>
            <a:lvl1pPr>
              <a:defRPr sz="2800" b="0" i="0">
                <a:latin typeface="Times New Roman" panose="02020603050405020304" pitchFamily="18" charset="0"/>
                <a:cs typeface="Times New Roman" panose="02020603050405020304" pitchFamily="18" charset="0"/>
              </a:defRPr>
            </a:lvl1pPr>
            <a:lvl2pPr>
              <a:defRPr sz="2400" b="0" i="0">
                <a:latin typeface="Times New Roman" panose="02020603050405020304" pitchFamily="18" charset="0"/>
                <a:cs typeface="Times New Roman" panose="02020603050405020304" pitchFamily="18" charset="0"/>
              </a:defRPr>
            </a:lvl2pPr>
            <a:lvl3pPr>
              <a:defRPr sz="2000" b="0" i="0">
                <a:latin typeface="Times New Roman" panose="02020603050405020304" pitchFamily="18" charset="0"/>
                <a:cs typeface="Times New Roman" panose="02020603050405020304" pitchFamily="18" charset="0"/>
              </a:defRPr>
            </a:lvl3pPr>
            <a:lvl4pPr>
              <a:defRPr sz="1800" b="0" i="0">
                <a:latin typeface="Times New Roman" panose="02020603050405020304" pitchFamily="18" charset="0"/>
                <a:cs typeface="Times New Roman" panose="02020603050405020304" pitchFamily="18" charset="0"/>
              </a:defRPr>
            </a:lvl4pPr>
            <a:lvl5pPr>
              <a:defRPr sz="1800" b="0" i="0">
                <a:latin typeface="Times New Roman" panose="02020603050405020304" pitchFamily="18" charset="0"/>
                <a:cs typeface="Times New Roman" panose="02020603050405020304" pitchFamily="18"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3D1DD3-707B-8949-8282-CC31D5491270}"/>
              </a:ext>
            </a:extLst>
          </p:cNvPr>
          <p:cNvSpPr>
            <a:spLocks noGrp="1"/>
          </p:cNvSpPr>
          <p:nvPr>
            <p:ph type="body" sz="half" idx="2"/>
          </p:nvPr>
        </p:nvSpPr>
        <p:spPr>
          <a:xfrm>
            <a:off x="643359" y="1535206"/>
            <a:ext cx="4486487" cy="4337050"/>
          </a:xfrm>
        </p:spPr>
        <p:txBody>
          <a:bodyPr anchor="ctr" anchorCtr="0">
            <a:noAutofit/>
          </a:bodyPr>
          <a:lstStyle>
            <a:lvl1pPr marL="0" indent="0">
              <a:buNone/>
              <a:defRPr sz="3600" b="0" i="0" spc="0" baseline="0">
                <a:latin typeface="Times New Roman" panose="02020603050405020304" pitchFamily="18" charset="0"/>
                <a:cs typeface="Times New Roman" panose="0202060305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Slide Number Placeholder 5">
            <a:extLst>
              <a:ext uri="{FF2B5EF4-FFF2-40B4-BE49-F238E27FC236}">
                <a16:creationId xmlns:a16="http://schemas.microsoft.com/office/drawing/2014/main" id="{141E5EB9-ADC8-A24A-BDF3-78B33A4D0ABB}"/>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Rectangle 6">
            <a:extLst>
              <a:ext uri="{FF2B5EF4-FFF2-40B4-BE49-F238E27FC236}">
                <a16:creationId xmlns:a16="http://schemas.microsoft.com/office/drawing/2014/main" id="{B087C134-782B-3146-AA51-E24DB4AD33B4}"/>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Rectangle 7">
            <a:extLst>
              <a:ext uri="{FF2B5EF4-FFF2-40B4-BE49-F238E27FC236}">
                <a16:creationId xmlns:a16="http://schemas.microsoft.com/office/drawing/2014/main" id="{40ABC657-DC3B-854B-BE21-3B7AF6E9BE68}"/>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344696958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FEFCD02-3911-B34F-A586-53722505948F}"/>
              </a:ext>
            </a:extLst>
          </p:cNvPr>
          <p:cNvSpPr>
            <a:spLocks noGrp="1"/>
          </p:cNvSpPr>
          <p:nvPr>
            <p:ph type="pic" idx="1"/>
          </p:nvPr>
        </p:nvSpPr>
        <p:spPr>
          <a:xfrm>
            <a:off x="5181600" y="0"/>
            <a:ext cx="7010400" cy="6857999"/>
          </a:xfrm>
        </p:spPr>
        <p:txBody>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 name="Title 1">
            <a:extLst>
              <a:ext uri="{FF2B5EF4-FFF2-40B4-BE49-F238E27FC236}">
                <a16:creationId xmlns:a16="http://schemas.microsoft.com/office/drawing/2014/main" id="{AC5E8DDE-A0B1-6741-A8E3-7DF0E38D8DD8}"/>
              </a:ext>
            </a:extLst>
          </p:cNvPr>
          <p:cNvSpPr>
            <a:spLocks noGrp="1"/>
          </p:cNvSpPr>
          <p:nvPr>
            <p:ph type="title" hasCustomPrompt="1"/>
          </p:nvPr>
        </p:nvSpPr>
        <p:spPr>
          <a:xfrm>
            <a:off x="617578" y="457200"/>
            <a:ext cx="3932237" cy="1600200"/>
          </a:xfrm>
        </p:spPr>
        <p:txBody>
          <a:bodyPr anchor="t" anchorCtr="0">
            <a:noAutofit/>
          </a:bodyPr>
          <a:lstStyle>
            <a:lvl1pPr>
              <a:defRPr sz="32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4" name="Text Placeholder 3">
            <a:extLst>
              <a:ext uri="{FF2B5EF4-FFF2-40B4-BE49-F238E27FC236}">
                <a16:creationId xmlns:a16="http://schemas.microsoft.com/office/drawing/2014/main" id="{DB5DD8A1-54F8-194F-B7C4-95F357161D42}"/>
              </a:ext>
            </a:extLst>
          </p:cNvPr>
          <p:cNvSpPr>
            <a:spLocks noGrp="1"/>
          </p:cNvSpPr>
          <p:nvPr>
            <p:ph type="body" sz="half" idx="2"/>
          </p:nvPr>
        </p:nvSpPr>
        <p:spPr>
          <a:xfrm>
            <a:off x="617578" y="2057400"/>
            <a:ext cx="3932237" cy="3811588"/>
          </a:xfrm>
        </p:spPr>
        <p:txBody>
          <a:bodyPr>
            <a:noAutofit/>
          </a:bodyPr>
          <a:lstStyle>
            <a:lvl1pPr marL="0" indent="0">
              <a:buNone/>
              <a:defRPr sz="1600" b="0" i="0">
                <a:latin typeface="Times New Roman" panose="02020603050405020304" pitchFamily="18" charset="0"/>
                <a:cs typeface="Times New Roman" panose="0202060305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Slide Number Placeholder 5">
            <a:extLst>
              <a:ext uri="{FF2B5EF4-FFF2-40B4-BE49-F238E27FC236}">
                <a16:creationId xmlns:a16="http://schemas.microsoft.com/office/drawing/2014/main" id="{C2EFBD9A-7817-2244-8510-BF1B12A94028}"/>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7" name="Rectangle 6">
            <a:extLst>
              <a:ext uri="{FF2B5EF4-FFF2-40B4-BE49-F238E27FC236}">
                <a16:creationId xmlns:a16="http://schemas.microsoft.com/office/drawing/2014/main" id="{78C30BBF-DB37-094B-96CA-929A8A1FE283}"/>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8" name="Rectangle 7">
            <a:extLst>
              <a:ext uri="{FF2B5EF4-FFF2-40B4-BE49-F238E27FC236}">
                <a16:creationId xmlns:a16="http://schemas.microsoft.com/office/drawing/2014/main" id="{DC716144-EF52-7A43-9856-74DEE359C469}"/>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310141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 First Slide">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3FF056E0-0E13-2246-9B78-DFABC8A2BE29}"/>
              </a:ext>
            </a:extLst>
          </p:cNvPr>
          <p:cNvSpPr>
            <a:spLocks noGrp="1"/>
          </p:cNvSpPr>
          <p:nvPr>
            <p:ph type="pic" sz="quarter" idx="13" hasCustomPrompt="1"/>
          </p:nvPr>
        </p:nvSpPr>
        <p:spPr>
          <a:xfrm>
            <a:off x="6096000" y="10297"/>
            <a:ext cx="6096000" cy="6858000"/>
          </a:xfrm>
        </p:spPr>
        <p:txBody>
          <a:bodyPr/>
          <a:lstStyle/>
          <a:p>
            <a:r>
              <a:rPr lang="en-US"/>
              <a:t>Click icon to add a picture</a:t>
            </a:r>
          </a:p>
        </p:txBody>
      </p:sp>
      <p:pic>
        <p:nvPicPr>
          <p:cNvPr id="7" name="Google Shape;105;p29">
            <a:extLst>
              <a:ext uri="{FF2B5EF4-FFF2-40B4-BE49-F238E27FC236}">
                <a16:creationId xmlns:a16="http://schemas.microsoft.com/office/drawing/2014/main" id="{E01CA421-FF5E-E441-B65A-B7A02D090BD3}"/>
              </a:ext>
            </a:extLst>
          </p:cNvPr>
          <p:cNvPicPr preferRelativeResize="0"/>
          <p:nvPr userDrawn="1"/>
        </p:nvPicPr>
        <p:blipFill rotWithShape="1">
          <a:blip r:embed="rId2">
            <a:alphaModFix/>
          </a:blip>
          <a:srcRect/>
          <a:stretch/>
        </p:blipFill>
        <p:spPr>
          <a:xfrm>
            <a:off x="609600" y="495294"/>
            <a:ext cx="3155257" cy="560832"/>
          </a:xfrm>
          <a:prstGeom prst="rect">
            <a:avLst/>
          </a:prstGeom>
          <a:noFill/>
          <a:ln>
            <a:noFill/>
          </a:ln>
        </p:spPr>
      </p:pic>
      <p:sp>
        <p:nvSpPr>
          <p:cNvPr id="10" name="Title 3">
            <a:extLst>
              <a:ext uri="{FF2B5EF4-FFF2-40B4-BE49-F238E27FC236}">
                <a16:creationId xmlns:a16="http://schemas.microsoft.com/office/drawing/2014/main" id="{8F702724-2E3D-7843-8119-58718F61EAAB}"/>
              </a:ext>
            </a:extLst>
          </p:cNvPr>
          <p:cNvSpPr>
            <a:spLocks noGrp="1"/>
          </p:cNvSpPr>
          <p:nvPr>
            <p:ph type="title" hasCustomPrompt="1"/>
          </p:nvPr>
        </p:nvSpPr>
        <p:spPr>
          <a:xfrm>
            <a:off x="1298448" y="1216152"/>
            <a:ext cx="4419600" cy="4953001"/>
          </a:xfrm>
        </p:spPr>
        <p:txBody>
          <a:bodyPr anchor="ctr" anchorCtr="0">
            <a:noAutofit/>
          </a:bodyPr>
          <a:lstStyle>
            <a:lvl1pPr>
              <a:defRPr sz="5400" b="0" i="0" spc="0" baseline="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5" name="Footer Placeholder 1">
            <a:extLst>
              <a:ext uri="{FF2B5EF4-FFF2-40B4-BE49-F238E27FC236}">
                <a16:creationId xmlns:a16="http://schemas.microsoft.com/office/drawing/2014/main" id="{24FD4EED-366A-7642-A340-822EF6018D90}"/>
              </a:ext>
            </a:extLst>
          </p:cNvPr>
          <p:cNvSpPr txBox="1">
            <a:spLocks/>
          </p:cNvSpPr>
          <p:nvPr userDrawn="1"/>
        </p:nvSpPr>
        <p:spPr>
          <a:xfrm>
            <a:off x="1295400" y="6356499"/>
            <a:ext cx="4038600" cy="213460"/>
          </a:xfrm>
          <a:prstGeom prst="rect">
            <a:avLst/>
          </a:prstGeom>
        </p:spPr>
        <p:txBody>
          <a:bodyPr vert="horz" lIns="0" tIns="0" rIns="0" bIns="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000000"/>
              </a:buClr>
              <a:buSzPts val="700"/>
            </a:pPr>
            <a:r>
              <a:rPr lang="en-US" sz="700" b="0" i="0">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6114828"/>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guide id="6"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Slid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35480F-7577-0345-A6C0-390BEB194D26}"/>
              </a:ext>
            </a:extLst>
          </p:cNvPr>
          <p:cNvSpPr>
            <a:spLocks noGrp="1"/>
          </p:cNvSpPr>
          <p:nvPr>
            <p:ph type="title" hasCustomPrompt="1"/>
          </p:nvPr>
        </p:nvSpPr>
        <p:spPr>
          <a:xfrm>
            <a:off x="609600" y="495300"/>
            <a:ext cx="10829365" cy="647700"/>
          </a:xfrm>
        </p:spPr>
        <p:txBody>
          <a:bodyPr anchor="t" anchorCtr="0">
            <a:noAutofit/>
          </a:bodyPr>
          <a:lstStyle>
            <a:lvl1pPr>
              <a:defRPr sz="3600" b="0" i="0" spc="0" baseline="0">
                <a:latin typeface="Times New Roman" panose="02020603050405020304" pitchFamily="18" charset="0"/>
                <a:cs typeface="Times New Roman" panose="02020603050405020304" pitchFamily="18" charset="0"/>
              </a:defRPr>
            </a:lvl1pPr>
          </a:lstStyle>
          <a:p>
            <a:r>
              <a:rPr lang="en-US"/>
              <a:t>Add agenda header text here</a:t>
            </a:r>
          </a:p>
        </p:txBody>
      </p:sp>
      <p:sp>
        <p:nvSpPr>
          <p:cNvPr id="3" name="Slide Number Placeholder 2">
            <a:extLst>
              <a:ext uri="{FF2B5EF4-FFF2-40B4-BE49-F238E27FC236}">
                <a16:creationId xmlns:a16="http://schemas.microsoft.com/office/drawing/2014/main" id="{D6395E53-95C5-DB49-B6E6-71E0C80887BF}"/>
              </a:ext>
            </a:extLst>
          </p:cNvPr>
          <p:cNvSpPr>
            <a:spLocks noGrp="1"/>
          </p:cNvSpPr>
          <p:nvPr>
            <p:ph type="sldNum" sz="quarter" idx="11"/>
          </p:nvPr>
        </p:nvSpPr>
        <p:spPr/>
        <p:txBody>
          <a:bodyPr/>
          <a:lstStyle>
            <a:lvl1pPr>
              <a:defRPr b="0" i="0">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sp>
        <p:nvSpPr>
          <p:cNvPr id="20" name="Content Placeholder 19">
            <a:extLst>
              <a:ext uri="{FF2B5EF4-FFF2-40B4-BE49-F238E27FC236}">
                <a16:creationId xmlns:a16="http://schemas.microsoft.com/office/drawing/2014/main" id="{87DFDEBC-0E86-264D-A159-6ED2BACAD51B}"/>
              </a:ext>
            </a:extLst>
          </p:cNvPr>
          <p:cNvSpPr>
            <a:spLocks noGrp="1"/>
          </p:cNvSpPr>
          <p:nvPr>
            <p:ph sz="quarter" idx="12" hasCustomPrompt="1"/>
          </p:nvPr>
        </p:nvSpPr>
        <p:spPr>
          <a:xfrm>
            <a:off x="615950" y="1524000"/>
            <a:ext cx="11118850" cy="4572000"/>
          </a:xfrm>
        </p:spPr>
        <p:txBody>
          <a:bodyPr/>
          <a:lstStyle>
            <a:lvl1pPr marL="457200" indent="-457200">
              <a:buClr>
                <a:schemeClr val="accent1"/>
              </a:buClr>
              <a:buFont typeface="+mj-lt"/>
              <a:buAutoNum type="arabicPeriod"/>
              <a:defRPr b="1"/>
            </a:lvl1pPr>
            <a:lvl2pPr marL="690563" indent="-223838">
              <a:buClr>
                <a:schemeClr val="accent1"/>
              </a:buClr>
              <a:buFont typeface="Arial" panose="020B0604020202020204" pitchFamily="34" charset="0"/>
              <a:buChar char="•"/>
              <a:tabLst/>
              <a:defRPr u="none" baseline="0">
                <a:uFill>
                  <a:solidFill>
                    <a:schemeClr val="accent1"/>
                  </a:solidFill>
                </a:uFill>
              </a:defRPr>
            </a:lvl2pPr>
            <a:lvl3pPr marL="923925" indent="-233363">
              <a:buClr>
                <a:schemeClr val="accent1"/>
              </a:buClr>
              <a:tabLst/>
              <a:defRPr/>
            </a:lvl3pPr>
          </a:lstStyle>
          <a:p>
            <a:pPr lvl="0"/>
            <a:r>
              <a:rPr lang="en-US"/>
              <a:t>Agenda Item Number and description</a:t>
            </a:r>
          </a:p>
          <a:p>
            <a:pPr lvl="1"/>
            <a:r>
              <a:rPr lang="en-US"/>
              <a:t>Second level</a:t>
            </a:r>
          </a:p>
          <a:p>
            <a:pPr lvl="2"/>
            <a:r>
              <a:rPr lang="en-US"/>
              <a:t>Third Level</a:t>
            </a:r>
          </a:p>
        </p:txBody>
      </p:sp>
      <p:pic>
        <p:nvPicPr>
          <p:cNvPr id="30" name="Picture 29" descr="Shape&#10;&#10;Description automatically generated with medium confidence">
            <a:extLst>
              <a:ext uri="{FF2B5EF4-FFF2-40B4-BE49-F238E27FC236}">
                <a16:creationId xmlns:a16="http://schemas.microsoft.com/office/drawing/2014/main" id="{3DEF6095-4DA4-5D45-B668-1E7010DD8F98}"/>
              </a:ext>
            </a:extLst>
          </p:cNvPr>
          <p:cNvPicPr>
            <a:picLocks noChangeAspect="1"/>
          </p:cNvPicPr>
          <p:nvPr userDrawn="1"/>
        </p:nvPicPr>
        <p:blipFill>
          <a:blip r:embed="rId2"/>
          <a:stretch>
            <a:fillRect/>
          </a:stretch>
        </p:blipFill>
        <p:spPr>
          <a:xfrm>
            <a:off x="609600" y="6406415"/>
            <a:ext cx="990600" cy="146755"/>
          </a:xfrm>
          <a:prstGeom prst="rect">
            <a:avLst/>
          </a:prstGeom>
        </p:spPr>
      </p:pic>
      <p:sp>
        <p:nvSpPr>
          <p:cNvPr id="6" name="Rectangle 5">
            <a:extLst>
              <a:ext uri="{FF2B5EF4-FFF2-40B4-BE49-F238E27FC236}">
                <a16:creationId xmlns:a16="http://schemas.microsoft.com/office/drawing/2014/main" id="{B8E878C5-9518-954A-BDD3-634766D4B2AC}"/>
              </a:ext>
            </a:extLst>
          </p:cNvPr>
          <p:cNvSpPr/>
          <p:nvPr userDrawn="1"/>
        </p:nvSpPr>
        <p:spPr>
          <a:xfrm>
            <a:off x="0" y="0"/>
            <a:ext cx="12191999" cy="185738"/>
          </a:xfrm>
          <a:prstGeom prst="rect">
            <a:avLst/>
          </a:prstGeom>
          <a:gradFill flip="none" rotWithShape="1">
            <a:gsLst>
              <a:gs pos="3000">
                <a:schemeClr val="accent1"/>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7" name="Rectangle 6">
            <a:extLst>
              <a:ext uri="{FF2B5EF4-FFF2-40B4-BE49-F238E27FC236}">
                <a16:creationId xmlns:a16="http://schemas.microsoft.com/office/drawing/2014/main" id="{0CEBF2ED-BD28-6947-89EE-80FE55F1E968}"/>
              </a:ext>
            </a:extLst>
          </p:cNvPr>
          <p:cNvSpPr/>
          <p:nvPr userDrawn="1"/>
        </p:nvSpPr>
        <p:spPr>
          <a:xfrm>
            <a:off x="0" y="495300"/>
            <a:ext cx="100584"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Tree>
    <p:extLst>
      <p:ext uri="{BB962C8B-B14F-4D97-AF65-F5344CB8AC3E}">
        <p14:creationId xmlns:p14="http://schemas.microsoft.com/office/powerpoint/2010/main" val="3441782991"/>
      </p:ext>
    </p:extLst>
  </p:cSld>
  <p:clrMapOvr>
    <a:masterClrMapping/>
  </p:clrMapOvr>
  <p:extLst>
    <p:ext uri="{DCECCB84-F9BA-43D5-87BE-67443E8EF086}">
      <p15:sldGuideLst xmlns:p15="http://schemas.microsoft.com/office/powerpoint/2012/main">
        <p15:guide id="2" orient="horz" pos="2160">
          <p15:clr>
            <a:srgbClr val="FBAE40"/>
          </p15:clr>
        </p15:guide>
        <p15:guide id="4" orient="horz" pos="792">
          <p15:clr>
            <a:srgbClr val="FBAE40"/>
          </p15:clr>
        </p15:guide>
        <p15:guide id="5" orient="horz" pos="403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Section Divider with Bullet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B31866-6596-AD4C-9299-8CCC9451291E}"/>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13" name="Title 12">
            <a:extLst>
              <a:ext uri="{FF2B5EF4-FFF2-40B4-BE49-F238E27FC236}">
                <a16:creationId xmlns:a16="http://schemas.microsoft.com/office/drawing/2014/main" id="{D62D1ED0-5E68-F345-8BE6-04F7FD218169}"/>
              </a:ext>
            </a:extLst>
          </p:cNvPr>
          <p:cNvSpPr>
            <a:spLocks noGrp="1"/>
          </p:cNvSpPr>
          <p:nvPr>
            <p:ph type="title" hasCustomPrompt="1"/>
          </p:nvPr>
        </p:nvSpPr>
        <p:spPr>
          <a:xfrm>
            <a:off x="612648" y="1216152"/>
            <a:ext cx="10972800" cy="1603248"/>
          </a:xfrm>
        </p:spPr>
        <p:txBody>
          <a:bodyPr anchor="t" anchorCtr="0">
            <a:noAutofit/>
          </a:bodyPr>
          <a:lstStyle>
            <a:lvl1pPr>
              <a:lnSpc>
                <a:spcPct val="100000"/>
              </a:lnSpc>
              <a:defRPr sz="5400" b="0" i="0" spc="0" baseline="0">
                <a:solidFill>
                  <a:schemeClr val="bg1"/>
                </a:solidFill>
                <a:latin typeface="Times New Roman" panose="02020603050405020304" pitchFamily="18" charset="0"/>
                <a:cs typeface="Times New Roman" panose="02020603050405020304" pitchFamily="18" charset="0"/>
              </a:defRPr>
            </a:lvl1pPr>
          </a:lstStyle>
          <a:p>
            <a:r>
              <a:rPr lang="en-US"/>
              <a:t>Single key idea or concept text</a:t>
            </a:r>
          </a:p>
        </p:txBody>
      </p:sp>
      <p:sp>
        <p:nvSpPr>
          <p:cNvPr id="8" name="Slide Number Placeholder 4">
            <a:extLst>
              <a:ext uri="{FF2B5EF4-FFF2-40B4-BE49-F238E27FC236}">
                <a16:creationId xmlns:a16="http://schemas.microsoft.com/office/drawing/2014/main" id="{8132C8EC-DED7-264A-B116-8AF77F46ED5E}"/>
              </a:ext>
            </a:extLst>
          </p:cNvPr>
          <p:cNvSpPr>
            <a:spLocks noGrp="1"/>
          </p:cNvSpPr>
          <p:nvPr>
            <p:ph type="sldNum" sz="quarter" idx="12"/>
          </p:nvPr>
        </p:nvSpPr>
        <p:spPr>
          <a:xfrm>
            <a:off x="11125200" y="6400800"/>
            <a:ext cx="457200" cy="365125"/>
          </a:xfrm>
          <a:prstGeom prst="rect">
            <a:avLst/>
          </a:prstGeom>
        </p:spPr>
        <p:txBody>
          <a:bodyPr/>
          <a:lstStyle>
            <a:lvl1pPr>
              <a:defRPr>
                <a:solidFill>
                  <a:schemeClr val="bg1"/>
                </a:solidFill>
              </a:defRPr>
            </a:lvl1pPr>
          </a:lstStyle>
          <a:p>
            <a:fld id="{51C557F5-C807-6C4C-A9D5-F8000D407BA5}" type="slidenum">
              <a:rPr lang="en-US" smtClean="0"/>
              <a:pPr/>
              <a:t>‹#›</a:t>
            </a:fld>
            <a:endParaRPr lang="en-US"/>
          </a:p>
        </p:txBody>
      </p:sp>
      <p:sp>
        <p:nvSpPr>
          <p:cNvPr id="3" name="Content Placeholder 2">
            <a:extLst>
              <a:ext uri="{FF2B5EF4-FFF2-40B4-BE49-F238E27FC236}">
                <a16:creationId xmlns:a16="http://schemas.microsoft.com/office/drawing/2014/main" id="{58037EC4-0178-5943-9E53-837B7AA78649}"/>
              </a:ext>
            </a:extLst>
          </p:cNvPr>
          <p:cNvSpPr>
            <a:spLocks noGrp="1"/>
          </p:cNvSpPr>
          <p:nvPr>
            <p:ph sz="quarter" idx="13"/>
          </p:nvPr>
        </p:nvSpPr>
        <p:spPr>
          <a:xfrm>
            <a:off x="609600" y="2944368"/>
            <a:ext cx="10972800" cy="2438400"/>
          </a:xfrm>
        </p:spPr>
        <p:txBody>
          <a:bodyPr/>
          <a:lstStyle>
            <a:lvl1pPr marL="342900" indent="-342900">
              <a:buClr>
                <a:schemeClr val="bg1"/>
              </a:buClr>
              <a:buFont typeface="Arial" panose="020B0604020202020204" pitchFamily="34" charset="0"/>
              <a:buChar char="•"/>
              <a:defRPr>
                <a:solidFill>
                  <a:schemeClr val="bg1"/>
                </a:solidFill>
              </a:defRPr>
            </a:lvl1pPr>
            <a:lvl2pPr marL="800100" indent="-342900">
              <a:buClr>
                <a:schemeClr val="bg1"/>
              </a:buClr>
              <a:buFont typeface="Arial" panose="020B0604020202020204" pitchFamily="34" charset="0"/>
              <a:buChar char="•"/>
              <a:defRPr>
                <a:solidFill>
                  <a:schemeClr val="bg1"/>
                </a:solidFill>
              </a:defRPr>
            </a:lvl2pPr>
            <a:lvl3pPr marL="1200150" indent="-285750">
              <a:buClr>
                <a:schemeClr val="bg1"/>
              </a:buClr>
              <a:buFont typeface="Arial" panose="020B0604020202020204" pitchFamily="34" charset="0"/>
              <a:buChar char="•"/>
              <a:defRPr>
                <a:solidFill>
                  <a:schemeClr val="bg1"/>
                </a:solidFill>
              </a:defRPr>
            </a:lvl3pPr>
            <a:lvl4pPr marL="1657350" indent="-285750">
              <a:buClr>
                <a:schemeClr val="bg1"/>
              </a:buClr>
              <a:buFont typeface="Arial" panose="020B0604020202020204" pitchFamily="34" charset="0"/>
              <a:buChar char="•"/>
              <a:defRPr>
                <a:solidFill>
                  <a:schemeClr val="bg1"/>
                </a:solidFill>
              </a:defRPr>
            </a:lvl4pPr>
            <a:lvl5pPr marL="2114550" indent="-285750">
              <a:buClr>
                <a:schemeClr val="bg1"/>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1">
            <a:extLst>
              <a:ext uri="{FF2B5EF4-FFF2-40B4-BE49-F238E27FC236}">
                <a16:creationId xmlns:a16="http://schemas.microsoft.com/office/drawing/2014/main" id="{B35E5D1B-C5FA-4D40-AA16-BDA1DD7D2463}"/>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solidFill>
                  <a:schemeClr val="bg1"/>
                </a:solidFill>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solidFill>
                <a:schemeClr val="bg1"/>
              </a:solidFill>
              <a:latin typeface="Times New Roman" panose="02020603050405020304" pitchFamily="18" charset="0"/>
              <a:cs typeface="Times New Roman" panose="02020603050405020304" pitchFamily="18" charset="0"/>
            </a:endParaRPr>
          </a:p>
        </p:txBody>
      </p:sp>
      <p:pic>
        <p:nvPicPr>
          <p:cNvPr id="11" name="Picture 10" descr="A picture containing text, clipart&#10;&#10;Description automatically generated">
            <a:extLst>
              <a:ext uri="{FF2B5EF4-FFF2-40B4-BE49-F238E27FC236}">
                <a16:creationId xmlns:a16="http://schemas.microsoft.com/office/drawing/2014/main" id="{076DCFD7-0B98-A649-8718-97FB79FEFF61}"/>
              </a:ext>
            </a:extLst>
          </p:cNvPr>
          <p:cNvPicPr>
            <a:picLocks noChangeAspect="1"/>
          </p:cNvPicPr>
          <p:nvPr userDrawn="1"/>
        </p:nvPicPr>
        <p:blipFill>
          <a:blip r:embed="rId2"/>
          <a:stretch>
            <a:fillRect/>
          </a:stretch>
        </p:blipFill>
        <p:spPr>
          <a:xfrm>
            <a:off x="609600" y="6406414"/>
            <a:ext cx="990600" cy="146756"/>
          </a:xfrm>
          <a:prstGeom prst="rect">
            <a:avLst/>
          </a:prstGeom>
        </p:spPr>
      </p:pic>
    </p:spTree>
    <p:extLst>
      <p:ext uri="{BB962C8B-B14F-4D97-AF65-F5344CB8AC3E}">
        <p14:creationId xmlns:p14="http://schemas.microsoft.com/office/powerpoint/2010/main" val="544410187"/>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image" Target="../media/image2.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theme" Target="../theme/theme1.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image" Target="../media/image1.png"/><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BB7647-E96E-DD4E-9440-312E1C3FBCDF}"/>
              </a:ext>
            </a:extLst>
          </p:cNvPr>
          <p:cNvSpPr>
            <a:spLocks noGrp="1"/>
          </p:cNvSpPr>
          <p:nvPr>
            <p:ph type="title"/>
          </p:nvPr>
        </p:nvSpPr>
        <p:spPr>
          <a:xfrm>
            <a:off x="609600" y="505572"/>
            <a:ext cx="10934700" cy="852862"/>
          </a:xfrm>
          <a:prstGeom prst="rect">
            <a:avLst/>
          </a:prstGeom>
        </p:spPr>
        <p:txBody>
          <a:bodyPr vert="horz" lIns="0" tIns="0" rIns="0" bIns="0" rtlCol="0" anchor="t"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57346BBD-B1C1-CA43-A659-50CD77042B97}"/>
              </a:ext>
            </a:extLst>
          </p:cNvPr>
          <p:cNvSpPr>
            <a:spLocks noGrp="1"/>
          </p:cNvSpPr>
          <p:nvPr>
            <p:ph type="body" idx="1"/>
          </p:nvPr>
        </p:nvSpPr>
        <p:spPr>
          <a:xfrm>
            <a:off x="609600" y="1493371"/>
            <a:ext cx="10972800" cy="4351338"/>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4">
            <a:extLst>
              <a:ext uri="{FF2B5EF4-FFF2-40B4-BE49-F238E27FC236}">
                <a16:creationId xmlns:a16="http://schemas.microsoft.com/office/drawing/2014/main" id="{46143B46-18BC-0E42-AD2C-997BBE9B07A3}"/>
              </a:ext>
            </a:extLst>
          </p:cNvPr>
          <p:cNvSpPr>
            <a:spLocks noGrp="1"/>
          </p:cNvSpPr>
          <p:nvPr>
            <p:ph type="sldNum" sz="quarter" idx="4"/>
          </p:nvPr>
        </p:nvSpPr>
        <p:spPr>
          <a:xfrm>
            <a:off x="11125200" y="6400800"/>
            <a:ext cx="457200" cy="365125"/>
          </a:xfrm>
          <a:prstGeom prst="rect">
            <a:avLst/>
          </a:prstGeom>
        </p:spPr>
        <p:txBody>
          <a:bodyPr lIns="0" tIns="0" rIns="0" bIns="0"/>
          <a:lstStyle>
            <a:lvl1pPr algn="r">
              <a:defRPr sz="1050" b="0" i="0">
                <a:solidFill>
                  <a:schemeClr val="tx1"/>
                </a:solidFill>
                <a:latin typeface="Times New Roman" panose="02020603050405020304" pitchFamily="18" charset="0"/>
                <a:cs typeface="Times New Roman" panose="02020603050405020304" pitchFamily="18" charset="0"/>
              </a:defRPr>
            </a:lvl1pPr>
          </a:lstStyle>
          <a:p>
            <a:fld id="{51C557F5-C807-6C4C-A9D5-F8000D407BA5}" type="slidenum">
              <a:rPr lang="en-US" smtClean="0"/>
              <a:pPr/>
              <a:t>‹#›</a:t>
            </a:fld>
            <a:endParaRPr lang="en-US"/>
          </a:p>
        </p:txBody>
      </p:sp>
      <p:pic>
        <p:nvPicPr>
          <p:cNvPr id="7" name="Picture 6" descr="Shape&#10;&#10;Description automatically generated with medium confidence">
            <a:extLst>
              <a:ext uri="{FF2B5EF4-FFF2-40B4-BE49-F238E27FC236}">
                <a16:creationId xmlns:a16="http://schemas.microsoft.com/office/drawing/2014/main" id="{8FE52CF1-DBA9-BF43-A206-0BCA6F3898FF}"/>
              </a:ext>
            </a:extLst>
          </p:cNvPr>
          <p:cNvPicPr>
            <a:picLocks noChangeAspect="1"/>
          </p:cNvPicPr>
          <p:nvPr userDrawn="1"/>
        </p:nvPicPr>
        <p:blipFill>
          <a:blip r:embed="rId67"/>
          <a:stretch>
            <a:fillRect/>
          </a:stretch>
        </p:blipFill>
        <p:spPr>
          <a:xfrm>
            <a:off x="609600" y="6406415"/>
            <a:ext cx="990600" cy="146755"/>
          </a:xfrm>
          <a:prstGeom prst="rect">
            <a:avLst/>
          </a:prstGeom>
        </p:spPr>
      </p:pic>
      <p:cxnSp>
        <p:nvCxnSpPr>
          <p:cNvPr id="8" name="Straight Connector 7">
            <a:extLst>
              <a:ext uri="{FF2B5EF4-FFF2-40B4-BE49-F238E27FC236}">
                <a16:creationId xmlns:a16="http://schemas.microsoft.com/office/drawing/2014/main" id="{540C0270-3051-864C-9D3C-393BD31963F8}"/>
              </a:ext>
            </a:extLst>
          </p:cNvPr>
          <p:cNvCxnSpPr>
            <a:cxnSpLocks/>
          </p:cNvCxnSpPr>
          <p:nvPr userDrawn="1"/>
        </p:nvCxnSpPr>
        <p:spPr>
          <a:xfrm>
            <a:off x="609600" y="6324600"/>
            <a:ext cx="109728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8" descr="A picture containing text&#10;&#10;Description automatically generated">
            <a:extLst>
              <a:ext uri="{FF2B5EF4-FFF2-40B4-BE49-F238E27FC236}">
                <a16:creationId xmlns:a16="http://schemas.microsoft.com/office/drawing/2014/main" id="{59F8A9ED-4642-D843-BCDE-380437A6F693}"/>
              </a:ext>
            </a:extLst>
          </p:cNvPr>
          <p:cNvPicPr>
            <a:picLocks noChangeAspect="1"/>
          </p:cNvPicPr>
          <p:nvPr userDrawn="1"/>
        </p:nvPicPr>
        <p:blipFill>
          <a:blip r:embed="rId68"/>
          <a:stretch>
            <a:fillRect/>
          </a:stretch>
        </p:blipFill>
        <p:spPr>
          <a:xfrm>
            <a:off x="10934700" y="495300"/>
            <a:ext cx="647700" cy="647700"/>
          </a:xfrm>
          <a:prstGeom prst="rect">
            <a:avLst/>
          </a:prstGeom>
        </p:spPr>
      </p:pic>
      <p:sp>
        <p:nvSpPr>
          <p:cNvPr id="11" name="Footer Placeholder 1">
            <a:extLst>
              <a:ext uri="{FF2B5EF4-FFF2-40B4-BE49-F238E27FC236}">
                <a16:creationId xmlns:a16="http://schemas.microsoft.com/office/drawing/2014/main" id="{31E6F102-4966-CE49-8E97-C20B8585F3B3}"/>
              </a:ext>
            </a:extLst>
          </p:cNvPr>
          <p:cNvSpPr txBox="1">
            <a:spLocks/>
          </p:cNvSpPr>
          <p:nvPr userDrawn="1"/>
        </p:nvSpPr>
        <p:spPr>
          <a:xfrm>
            <a:off x="6858000" y="6356499"/>
            <a:ext cx="4114800" cy="1966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buClr>
                <a:srgbClr val="000000"/>
              </a:buClr>
              <a:buSzPts val="700"/>
            </a:pPr>
            <a:r>
              <a:rPr lang="en-US" sz="700" b="0" i="0">
                <a:latin typeface="Times New Roman" panose="02020603050405020304" pitchFamily="18" charset="0"/>
                <a:ea typeface="Arial"/>
                <a:cs typeface="Times New Roman" panose="02020603050405020304" pitchFamily="18" charset="0"/>
                <a:sym typeface="Arial"/>
              </a:rPr>
              <a:t>© FranklinCovey Co. All rights reserved. PROPRIETARY AND CONFIDENTIAL </a:t>
            </a:r>
            <a:endParaRPr lang="en-US" sz="700" b="0" i="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804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 id="2147483714" r:id="rId54"/>
    <p:sldLayoutId id="2147483715" r:id="rId55"/>
    <p:sldLayoutId id="2147483716" r:id="rId56"/>
    <p:sldLayoutId id="2147483717" r:id="rId57"/>
    <p:sldLayoutId id="2147483718" r:id="rId58"/>
    <p:sldLayoutId id="2147483719" r:id="rId59"/>
    <p:sldLayoutId id="2147483720" r:id="rId60"/>
    <p:sldLayoutId id="2147483721" r:id="rId61"/>
    <p:sldLayoutId id="2147483722" r:id="rId62"/>
    <p:sldLayoutId id="2147483723" r:id="rId63"/>
    <p:sldLayoutId id="2147483724" r:id="rId64"/>
    <p:sldLayoutId id="2147483725" r:id="rId65"/>
  </p:sldLayoutIdLst>
  <p:hf hdr="0" ftr="0" dt="0"/>
  <p:txStyles>
    <p:titleStyle>
      <a:lvl1pPr algn="l" defTabSz="914400" rtl="0" eaLnBrk="1" latinLnBrk="0" hangingPunct="1">
        <a:lnSpc>
          <a:spcPct val="90000"/>
        </a:lnSpc>
        <a:spcBef>
          <a:spcPct val="0"/>
        </a:spcBef>
        <a:buNone/>
        <a:defRPr sz="3600" b="0" i="0" kern="1200" spc="0" baseline="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Clr>
          <a:schemeClr val="bg2"/>
        </a:buClr>
        <a:buFont typeface="Arial" panose="020B0604020202020204" pitchFamily="34" charset="0"/>
        <a:buChar char="•"/>
        <a:defRPr sz="2000" b="0" i="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Clr>
          <a:schemeClr val="bg2"/>
        </a:buClr>
        <a:buFont typeface="Arial" panose="020B0604020202020204" pitchFamily="34" charset="0"/>
        <a:buChar char="•"/>
        <a:defRPr sz="1800" b="0" i="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Clr>
          <a:schemeClr val="bg2"/>
        </a:buClr>
        <a:buFont typeface="Arial" panose="020B0604020202020204" pitchFamily="34" charset="0"/>
        <a:buChar char="•"/>
        <a:defRPr sz="1600" b="0" i="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Clr>
          <a:schemeClr val="bg2"/>
        </a:buClr>
        <a:buFont typeface="Arial" panose="020B0604020202020204" pitchFamily="34" charset="0"/>
        <a:buChar char="•"/>
        <a:defRPr sz="1400" b="0" i="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Clr>
          <a:schemeClr val="bg2"/>
        </a:buClr>
        <a:buFont typeface="Arial" panose="020B0604020202020204" pitchFamily="34" charset="0"/>
        <a:buChar char="•"/>
        <a:defRPr sz="1400" b="0" i="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7296">
          <p15:clr>
            <a:srgbClr val="F26B43"/>
          </p15:clr>
        </p15:guide>
        <p15:guide id="3" pos="384">
          <p15:clr>
            <a:srgbClr val="F26B43"/>
          </p15:clr>
        </p15:guide>
        <p15:guide id="5" orient="horz" pos="2160">
          <p15:clr>
            <a:srgbClr val="F26B43"/>
          </p15:clr>
        </p15:guide>
        <p15:guide id="6" orient="horz" pos="312">
          <p15:clr>
            <a:srgbClr val="F26B43"/>
          </p15:clr>
        </p15:guide>
        <p15:guide id="7" orient="horz" pos="960">
          <p15:clr>
            <a:srgbClr val="F26B43"/>
          </p15:clr>
        </p15:guide>
        <p15:guide id="8" orient="horz" pos="403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ranklincovey.zendesk.com/hc/en-us/article_attachments/22179332871067" TargetMode="External"/><Relationship Id="rId2" Type="http://schemas.openxmlformats.org/officeDocument/2006/relationships/notesSlide" Target="../notesSlides/notesSlide1.xml"/><Relationship Id="rId1" Type="http://schemas.openxmlformats.org/officeDocument/2006/relationships/slideLayout" Target="../slideLayouts/slideLayout41.xml"/><Relationship Id="rId5" Type="http://schemas.openxmlformats.org/officeDocument/2006/relationships/image" Target="../media/image12.png"/><Relationship Id="rId4" Type="http://schemas.openxmlformats.org/officeDocument/2006/relationships/hyperlink" Target="https://www.surveymonkey.com/r/fcchallen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4CA7A-BA66-473D-C82E-C48C74DB3076}"/>
              </a:ext>
            </a:extLst>
          </p:cNvPr>
          <p:cNvSpPr>
            <a:spLocks noGrp="1"/>
          </p:cNvSpPr>
          <p:nvPr>
            <p:ph type="title"/>
          </p:nvPr>
        </p:nvSpPr>
        <p:spPr>
          <a:xfrm>
            <a:off x="609601" y="495300"/>
            <a:ext cx="9997440" cy="647700"/>
          </a:xfrm>
        </p:spPr>
        <p:txBody>
          <a:bodyPr/>
          <a:lstStyle/>
          <a:p>
            <a:pPr algn="l"/>
            <a:r>
              <a:rPr lang="en-US" sz="2000" b="0" i="0" dirty="0">
                <a:solidFill>
                  <a:srgbClr val="333333"/>
                </a:solidFill>
                <a:effectLst/>
                <a:latin typeface="Arial" panose="020B0604020202020204" pitchFamily="34" charset="0"/>
                <a:cs typeface="Arial" panose="020B0604020202020204" pitchFamily="34" charset="0"/>
              </a:rPr>
              <a:t>Quarterly Learning Challenge</a:t>
            </a:r>
            <a:br>
              <a:rPr lang="en-US" b="0" i="0" dirty="0">
                <a:solidFill>
                  <a:srgbClr val="333333"/>
                </a:solidFill>
                <a:effectLst/>
              </a:rPr>
            </a:br>
            <a:r>
              <a:rPr lang="en-US" sz="3600" b="0" i="0" dirty="0">
                <a:solidFill>
                  <a:srgbClr val="333333"/>
                </a:solidFill>
                <a:effectLst/>
                <a:latin typeface="Tiempos Fine Light" panose="02020303060303060403" pitchFamily="18" charset="0"/>
              </a:rPr>
              <a:t>Navigating Difficult Conversations: Turn Tension Into Progress</a:t>
            </a:r>
          </a:p>
        </p:txBody>
      </p:sp>
      <p:sp>
        <p:nvSpPr>
          <p:cNvPr id="38" name="Rectangle 37">
            <a:extLst>
              <a:ext uri="{FF2B5EF4-FFF2-40B4-BE49-F238E27FC236}">
                <a16:creationId xmlns:a16="http://schemas.microsoft.com/office/drawing/2014/main" id="{329F966A-9863-8ACF-525E-B97828EE1731}"/>
              </a:ext>
            </a:extLst>
          </p:cNvPr>
          <p:cNvSpPr/>
          <p:nvPr/>
        </p:nvSpPr>
        <p:spPr>
          <a:xfrm>
            <a:off x="609600" y="1736565"/>
            <a:ext cx="10655808" cy="9881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01820"/>
                </a:solidFill>
                <a:effectLst/>
                <a:uLnTx/>
                <a:uFillTx/>
                <a:latin typeface="Arial" panose="020B0604020202020204" pitchFamily="34" charset="0"/>
                <a:ea typeface="+mn-ea"/>
                <a:cs typeface="Arial" panose="020B0604020202020204" pitchFamily="34" charset="0"/>
              </a:rPr>
              <a:t>Side-stepping difficult conversations can trap a team in unresolved problems, strained relationships, and missed chances for growth, blocking progress and cultivating a lack of trust. Many people avoid difficult conversations or handle them poorly because they’re afraid to address uncomfortable issues and feel unprepared to respond to the emotional reactions that inevitably arise.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This February, we invite you to activate your learners with our latest learning challenge.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7" name="Rectangle 36">
            <a:extLst>
              <a:ext uri="{FF2B5EF4-FFF2-40B4-BE49-F238E27FC236}">
                <a16:creationId xmlns:a16="http://schemas.microsoft.com/office/drawing/2014/main" id="{F5D994A0-9821-A3F2-F5B6-D92AF71BB39E}"/>
              </a:ext>
            </a:extLst>
          </p:cNvPr>
          <p:cNvSpPr/>
          <p:nvPr/>
        </p:nvSpPr>
        <p:spPr>
          <a:xfrm>
            <a:off x="609600" y="3349055"/>
            <a:ext cx="6341165" cy="2872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0"/>
              </a:spcBef>
              <a:spcAft>
                <a:spcPts val="1200"/>
              </a:spcAft>
              <a:buClrTx/>
              <a:buSzTx/>
              <a:buFont typeface="Wingdings" pitchFamily="2" charset="2"/>
              <a:buChar char="ü"/>
              <a:tabLst/>
              <a:defRPr/>
            </a:pPr>
            <a:r>
              <a:rPr kumimoji="0" lang="en-US" sz="1600" b="1" i="0" u="none" strike="noStrike" kern="1200" cap="none" spc="0" normalizeH="0" baseline="0" noProof="0" dirty="0">
                <a:ln>
                  <a:noFill/>
                </a:ln>
                <a:solidFill>
                  <a:srgbClr val="3253FF"/>
                </a:solidFill>
                <a:effectLst/>
                <a:uLnTx/>
                <a:uFillTx/>
                <a:latin typeface="Arial" panose="020B0604020202020204" pitchFamily="34" charset="0"/>
                <a:ea typeface="+mn-ea"/>
                <a:cs typeface="Arial" panose="020B0604020202020204" pitchFamily="34" charset="0"/>
              </a:rPr>
              <a:t>EASY:</a:t>
            </a:r>
            <a:r>
              <a:rPr kumimoji="0" lang="en-US"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All of the assets you need to successfully launch this challenge are available in the </a:t>
            </a:r>
            <a:r>
              <a:rPr kumimoji="0" lang="en-US" sz="1600" b="1" i="0" u="none" strike="noStrike" kern="1200" cap="none" spc="0" normalizeH="0" baseline="0" noProof="0" dirty="0">
                <a:ln>
                  <a:noFill/>
                </a:ln>
                <a:solidFill>
                  <a:srgbClr val="1E87F0"/>
                </a:solidFill>
                <a:effectLst/>
                <a:uLnTx/>
                <a:uFillTx/>
                <a:latin typeface="-apple-system"/>
                <a:ea typeface="+mn-ea"/>
                <a:cs typeface="+mn-cs"/>
                <a:hlinkClick r:id="rId3"/>
              </a:rPr>
              <a:t>downloadable toolkit</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t>
            </a:r>
          </a:p>
          <a:p>
            <a:pPr marL="285750" marR="0" lvl="0" indent="-285750" algn="l" defTabSz="914400" rtl="0" eaLnBrk="1" fontAlgn="auto" latinLnBrk="0" hangingPunct="1">
              <a:lnSpc>
                <a:spcPct val="100000"/>
              </a:lnSpc>
              <a:spcBef>
                <a:spcPts val="0"/>
              </a:spcBef>
              <a:spcAft>
                <a:spcPts val="1200"/>
              </a:spcAft>
              <a:buClrTx/>
              <a:buSzTx/>
              <a:buFont typeface="Wingdings" pitchFamily="2" charset="2"/>
              <a:buChar char="ü"/>
              <a:tabLst/>
              <a:defRPr/>
            </a:pPr>
            <a:r>
              <a:rPr kumimoji="0" lang="en-US" sz="1600" b="1" i="0" u="none" strike="noStrike" kern="1200" cap="none" spc="0" normalizeH="0" baseline="0" noProof="0" dirty="0">
                <a:ln>
                  <a:noFill/>
                </a:ln>
                <a:solidFill>
                  <a:srgbClr val="3253FF"/>
                </a:solidFill>
                <a:effectLst/>
                <a:uLnTx/>
                <a:uFillTx/>
                <a:latin typeface="Arial" panose="020B0604020202020204" pitchFamily="34" charset="0"/>
                <a:ea typeface="+mn-ea"/>
                <a:cs typeface="Arial" panose="020B0604020202020204" pitchFamily="34" charset="0"/>
              </a:rPr>
              <a:t>ENGAGING:</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Bright graphics and easy to understand copy bring the challenge to life for your learners via email and social objects.</a:t>
            </a:r>
          </a:p>
          <a:p>
            <a:pPr marL="285750" marR="0" lvl="0" indent="-285750" algn="l" defTabSz="914400" rtl="0" eaLnBrk="1" fontAlgn="auto" latinLnBrk="0" hangingPunct="1">
              <a:lnSpc>
                <a:spcPct val="100000"/>
              </a:lnSpc>
              <a:spcBef>
                <a:spcPts val="0"/>
              </a:spcBef>
              <a:spcAft>
                <a:spcPts val="1200"/>
              </a:spcAft>
              <a:buClrTx/>
              <a:buSzTx/>
              <a:buFont typeface="Wingdings" pitchFamily="2" charset="2"/>
              <a:buChar char="ü"/>
              <a:tabLst/>
              <a:defRPr/>
            </a:pPr>
            <a:r>
              <a:rPr kumimoji="0" lang="en-US" sz="1600" b="1" i="0" u="none" strike="noStrike" kern="1200" cap="none" spc="0" normalizeH="0" baseline="0" noProof="0" dirty="0">
                <a:ln>
                  <a:noFill/>
                </a:ln>
                <a:solidFill>
                  <a:srgbClr val="3253FF"/>
                </a:solidFill>
                <a:effectLst/>
                <a:uLnTx/>
                <a:uFillTx/>
                <a:latin typeface="Arial" panose="020B0604020202020204" pitchFamily="34" charset="0"/>
                <a:ea typeface="+mn-ea"/>
                <a:cs typeface="Arial" panose="020B0604020202020204" pitchFamily="34" charset="0"/>
              </a:rPr>
              <a:t>PERSONALIZED: </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We’ve segmented your toolkit for managers and individual contributors.</a:t>
            </a:r>
          </a:p>
          <a:p>
            <a:pPr marL="285750" marR="0" lvl="0" indent="-285750" algn="l" defTabSz="914400" rtl="0" eaLnBrk="1" fontAlgn="auto" latinLnBrk="0" hangingPunct="1">
              <a:lnSpc>
                <a:spcPct val="100000"/>
              </a:lnSpc>
              <a:spcBef>
                <a:spcPts val="0"/>
              </a:spcBef>
              <a:spcAft>
                <a:spcPts val="1200"/>
              </a:spcAft>
              <a:buClrTx/>
              <a:buSzTx/>
              <a:buFont typeface="Wingdings" pitchFamily="2" charset="2"/>
              <a:buChar char="ü"/>
              <a:tabLst/>
              <a:defRPr/>
            </a:pPr>
            <a:r>
              <a:rPr kumimoji="0" lang="en-US" sz="1600" b="1" i="0" u="none" strike="noStrike" kern="1200" cap="none" spc="0" normalizeH="0" baseline="0" noProof="0" dirty="0">
                <a:ln>
                  <a:noFill/>
                </a:ln>
                <a:solidFill>
                  <a:srgbClr val="3253FF"/>
                </a:solidFill>
                <a:effectLst/>
                <a:uLnTx/>
                <a:uFillTx/>
                <a:latin typeface="Arial" panose="020B0604020202020204" pitchFamily="34" charset="0"/>
                <a:ea typeface="+mn-ea"/>
                <a:cs typeface="Arial" panose="020B0604020202020204" pitchFamily="34" charset="0"/>
              </a:rPr>
              <a:t>AUTOMATED: </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Yes, you heard it right, automated. If you don’t have time to launch this program yourself, our Platform Team will do it for you. Opt-in </a:t>
            </a:r>
            <a:r>
              <a:rPr kumimoji="0" lang="en-US" sz="1600" b="1" i="0" u="sng" strike="noStrike" kern="1200" cap="none" spc="0" normalizeH="0" baseline="0" noProof="0" dirty="0">
                <a:ln>
                  <a:noFill/>
                </a:ln>
                <a:solidFill>
                  <a:srgbClr val="A993F7"/>
                </a:solidFill>
                <a:effectLst/>
                <a:uLnTx/>
                <a:uFillTx/>
                <a:latin typeface="-apple-system"/>
                <a:ea typeface="+mn-ea"/>
                <a:cs typeface="+mn-cs"/>
                <a:hlinkClick r:id="rId4"/>
              </a:rPr>
              <a:t>here</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our program will begin March 7</a:t>
            </a:r>
            <a:r>
              <a:rPr kumimoji="0" lang="en-US" sz="1600" b="0"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rPr>
              <a:t>th</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t>
            </a:r>
          </a:p>
        </p:txBody>
      </p:sp>
      <p:pic>
        <p:nvPicPr>
          <p:cNvPr id="4" name="Picture 3">
            <a:extLst>
              <a:ext uri="{FF2B5EF4-FFF2-40B4-BE49-F238E27FC236}">
                <a16:creationId xmlns:a16="http://schemas.microsoft.com/office/drawing/2014/main" id="{08F500BB-49CC-2CC9-D389-F570661B280C}"/>
              </a:ext>
            </a:extLst>
          </p:cNvPr>
          <p:cNvPicPr>
            <a:picLocks noChangeAspect="1"/>
          </p:cNvPicPr>
          <p:nvPr/>
        </p:nvPicPr>
        <p:blipFill>
          <a:blip r:embed="rId5"/>
          <a:stretch>
            <a:fillRect/>
          </a:stretch>
        </p:blipFill>
        <p:spPr>
          <a:xfrm>
            <a:off x="6819328" y="3298216"/>
            <a:ext cx="5038135" cy="2767426"/>
          </a:xfrm>
          <a:prstGeom prst="rect">
            <a:avLst/>
          </a:prstGeom>
        </p:spPr>
      </p:pic>
    </p:spTree>
    <p:extLst>
      <p:ext uri="{BB962C8B-B14F-4D97-AF65-F5344CB8AC3E}">
        <p14:creationId xmlns:p14="http://schemas.microsoft.com/office/powerpoint/2010/main" val="288341769"/>
      </p:ext>
    </p:extLst>
  </p:cSld>
  <p:clrMapOvr>
    <a:masterClrMapping/>
  </p:clrMapOvr>
</p:sld>
</file>

<file path=ppt/theme/theme1.xml><?xml version="1.0" encoding="utf-8"?>
<a:theme xmlns:a="http://schemas.openxmlformats.org/drawingml/2006/main" name="1_Primary Master">
  <a:themeElements>
    <a:clrScheme name="Custom 3">
      <a:dk1>
        <a:srgbClr val="000000"/>
      </a:dk1>
      <a:lt1>
        <a:srgbClr val="FFFFFF"/>
      </a:lt1>
      <a:dk2>
        <a:srgbClr val="101820"/>
      </a:dk2>
      <a:lt2>
        <a:srgbClr val="CFDEE5"/>
      </a:lt2>
      <a:accent1>
        <a:srgbClr val="3253FF"/>
      </a:accent1>
      <a:accent2>
        <a:srgbClr val="67DFFF"/>
      </a:accent2>
      <a:accent3>
        <a:srgbClr val="45D8B3"/>
      </a:accent3>
      <a:accent4>
        <a:srgbClr val="FF585D"/>
      </a:accent4>
      <a:accent5>
        <a:srgbClr val="FFB93C"/>
      </a:accent5>
      <a:accent6>
        <a:srgbClr val="A8A3EE"/>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210</Words>
  <Application>Microsoft Office PowerPoint</Application>
  <PresentationFormat>Widescreen</PresentationFormat>
  <Paragraphs>16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-apple-system</vt:lpstr>
      <vt:lpstr>Aptos</vt:lpstr>
      <vt:lpstr>Arial</vt:lpstr>
      <vt:lpstr>Tiempos Fine Light</vt:lpstr>
      <vt:lpstr>Times New Roman</vt:lpstr>
      <vt:lpstr>Wingdings</vt:lpstr>
      <vt:lpstr>1_Primary Master</vt:lpstr>
      <vt:lpstr>Quarterly Learning Challenge Navigating Difficult Conversations: Turn Tension Into Progress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Learning Challenge Navigating Difficult Conversations: Turn Tension Into Progress</dc:title>
  <dc:creator>Sarah Greene</dc:creator>
  <cp:lastModifiedBy>Sarah Greene</cp:lastModifiedBy>
  <cp:revision>1</cp:revision>
  <dcterms:created xsi:type="dcterms:W3CDTF">2024-01-22T14:50:58Z</dcterms:created>
  <dcterms:modified xsi:type="dcterms:W3CDTF">2024-01-22T14:51:43Z</dcterms:modified>
</cp:coreProperties>
</file>